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3"/>
  </p:notesMasterIdLst>
  <p:handoutMasterIdLst>
    <p:handoutMasterId r:id="rId14"/>
  </p:handoutMasterIdLst>
  <p:sldIdLst>
    <p:sldId id="259" r:id="rId6"/>
    <p:sldId id="3763" r:id="rId7"/>
    <p:sldId id="3758" r:id="rId8"/>
    <p:sldId id="3719" r:id="rId9"/>
    <p:sldId id="3617" r:id="rId10"/>
    <p:sldId id="3764" r:id="rId11"/>
    <p:sldId id="3618" r:id="rId12"/>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B9EC"/>
    <a:srgbClr val="3C3C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12E7F3-EA8E-449C-867D-864FB2183F12}" v="39" dt="2019-03-01T16:06:40.6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 y="7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Fennell" userId="7523db6f-265c-4c93-8633-81a9965e64a2" providerId="ADAL" clId="{FA12E7F3-EA8E-449C-867D-864FB2183F12}"/>
    <pc:docChg chg="undo custSel mod addSld delSld modSld delSection modSection">
      <pc:chgData name="Richard Fennell" userId="7523db6f-265c-4c93-8633-81a9965e64a2" providerId="ADAL" clId="{FA12E7F3-EA8E-449C-867D-864FB2183F12}" dt="2019-03-01T16:08:46.285" v="675" actId="2696"/>
      <pc:docMkLst>
        <pc:docMk/>
      </pc:docMkLst>
      <pc:sldChg chg="addSp delSp modSp">
        <pc:chgData name="Richard Fennell" userId="7523db6f-265c-4c93-8633-81a9965e64a2" providerId="ADAL" clId="{FA12E7F3-EA8E-449C-867D-864FB2183F12}" dt="2019-02-27T11:45:03.171" v="30" actId="478"/>
        <pc:sldMkLst>
          <pc:docMk/>
          <pc:sldMk cId="647050762" sldId="259"/>
        </pc:sldMkLst>
        <pc:spChg chg="mod">
          <ac:chgData name="Richard Fennell" userId="7523db6f-265c-4c93-8633-81a9965e64a2" providerId="ADAL" clId="{FA12E7F3-EA8E-449C-867D-864FB2183F12}" dt="2019-02-27T11:43:07.343" v="9" actId="404"/>
          <ac:spMkLst>
            <pc:docMk/>
            <pc:sldMk cId="647050762" sldId="259"/>
            <ac:spMk id="2" creationId="{5377F819-63DA-457C-80DF-E7F8A932AF1A}"/>
          </ac:spMkLst>
        </pc:spChg>
        <pc:spChg chg="add mod">
          <ac:chgData name="Richard Fennell" userId="7523db6f-265c-4c93-8633-81a9965e64a2" providerId="ADAL" clId="{FA12E7F3-EA8E-449C-867D-864FB2183F12}" dt="2019-02-27T11:44:43.839" v="26" actId="20577"/>
          <ac:spMkLst>
            <pc:docMk/>
            <pc:sldMk cId="647050762" sldId="259"/>
            <ac:spMk id="6" creationId="{23255218-0F05-4CF2-98A1-D55441A8A862}"/>
          </ac:spMkLst>
        </pc:spChg>
        <pc:picChg chg="del mod">
          <ac:chgData name="Richard Fennell" userId="7523db6f-265c-4c93-8633-81a9965e64a2" providerId="ADAL" clId="{FA12E7F3-EA8E-449C-867D-864FB2183F12}" dt="2019-02-27T11:44:56.977" v="27" actId="478"/>
          <ac:picMkLst>
            <pc:docMk/>
            <pc:sldMk cId="647050762" sldId="259"/>
            <ac:picMk id="3" creationId="{66AB5BF6-42B5-49EB-8F1F-3001B84795B7}"/>
          </ac:picMkLst>
        </pc:picChg>
        <pc:picChg chg="del mod">
          <ac:chgData name="Richard Fennell" userId="7523db6f-265c-4c93-8633-81a9965e64a2" providerId="ADAL" clId="{FA12E7F3-EA8E-449C-867D-864FB2183F12}" dt="2019-02-27T11:45:03.171" v="30" actId="478"/>
          <ac:picMkLst>
            <pc:docMk/>
            <pc:sldMk cId="647050762" sldId="259"/>
            <ac:picMk id="4" creationId="{BCBA382A-92F9-401D-A18C-F0172D9CF446}"/>
          </ac:picMkLst>
        </pc:picChg>
        <pc:picChg chg="del">
          <ac:chgData name="Richard Fennell" userId="7523db6f-265c-4c93-8633-81a9965e64a2" providerId="ADAL" clId="{FA12E7F3-EA8E-449C-867D-864FB2183F12}" dt="2019-02-27T11:42:52.832" v="4" actId="478"/>
          <ac:picMkLst>
            <pc:docMk/>
            <pc:sldMk cId="647050762" sldId="259"/>
            <ac:picMk id="5" creationId="{E23FFC04-7795-4D87-9447-A8642DE2CA86}"/>
          </ac:picMkLst>
        </pc:picChg>
        <pc:picChg chg="add mod">
          <ac:chgData name="Richard Fennell" userId="7523db6f-265c-4c93-8633-81a9965e64a2" providerId="ADAL" clId="{FA12E7F3-EA8E-449C-867D-864FB2183F12}" dt="2019-02-27T11:43:54.612" v="21" actId="1076"/>
          <ac:picMkLst>
            <pc:docMk/>
            <pc:sldMk cId="647050762" sldId="259"/>
            <ac:picMk id="7" creationId="{73C1718E-392C-4A1B-B419-06E6D949B760}"/>
          </ac:picMkLst>
        </pc:picChg>
        <pc:picChg chg="add mod">
          <ac:chgData name="Richard Fennell" userId="7523db6f-265c-4c93-8633-81a9965e64a2" providerId="ADAL" clId="{FA12E7F3-EA8E-449C-867D-864FB2183F12}" dt="2019-02-27T11:44:11.034" v="23" actId="1076"/>
          <ac:picMkLst>
            <pc:docMk/>
            <pc:sldMk cId="647050762" sldId="259"/>
            <ac:picMk id="8" creationId="{46BB96B6-864E-4933-8A49-9F46271533D8}"/>
          </ac:picMkLst>
        </pc:picChg>
        <pc:picChg chg="add mod">
          <ac:chgData name="Richard Fennell" userId="7523db6f-265c-4c93-8633-81a9965e64a2" providerId="ADAL" clId="{FA12E7F3-EA8E-449C-867D-864FB2183F12}" dt="2019-02-27T11:44:24.431" v="25" actId="1076"/>
          <ac:picMkLst>
            <pc:docMk/>
            <pc:sldMk cId="647050762" sldId="259"/>
            <ac:picMk id="9" creationId="{DC379D04-E03B-4286-818F-F54120E03263}"/>
          </ac:picMkLst>
        </pc:picChg>
      </pc:sldChg>
      <pc:sldChg chg="addSp modSp modNotesTx">
        <pc:chgData name="Richard Fennell" userId="7523db6f-265c-4c93-8633-81a9965e64a2" providerId="ADAL" clId="{FA12E7F3-EA8E-449C-867D-864FB2183F12}" dt="2019-02-27T11:55:56.176" v="625" actId="14100"/>
        <pc:sldMkLst>
          <pc:docMk/>
          <pc:sldMk cId="2266390795" sldId="3617"/>
        </pc:sldMkLst>
        <pc:spChg chg="mod">
          <ac:chgData name="Richard Fennell" userId="7523db6f-265c-4c93-8633-81a9965e64a2" providerId="ADAL" clId="{FA12E7F3-EA8E-449C-867D-864FB2183F12}" dt="2019-02-27T11:55:56.176" v="625" actId="14100"/>
          <ac:spMkLst>
            <pc:docMk/>
            <pc:sldMk cId="2266390795" sldId="3617"/>
            <ac:spMk id="5" creationId="{E8ABC355-5C19-42BE-83AA-10D9934341D5}"/>
          </ac:spMkLst>
        </pc:spChg>
        <pc:spChg chg="mod">
          <ac:chgData name="Richard Fennell" userId="7523db6f-265c-4c93-8633-81a9965e64a2" providerId="ADAL" clId="{FA12E7F3-EA8E-449C-867D-864FB2183F12}" dt="2019-02-27T11:55:51.647" v="624" actId="20577"/>
          <ac:spMkLst>
            <pc:docMk/>
            <pc:sldMk cId="2266390795" sldId="3617"/>
            <ac:spMk id="6" creationId="{007EA3F8-EAE2-4B3B-BE61-C3C478A0F5A8}"/>
          </ac:spMkLst>
        </pc:spChg>
        <pc:picChg chg="add">
          <ac:chgData name="Richard Fennell" userId="7523db6f-265c-4c93-8633-81a9965e64a2" providerId="ADAL" clId="{FA12E7F3-EA8E-449C-867D-864FB2183F12}" dt="2019-02-27T11:47:22.252" v="39"/>
          <ac:picMkLst>
            <pc:docMk/>
            <pc:sldMk cId="2266390795" sldId="3617"/>
            <ac:picMk id="4" creationId="{3C418AD6-8623-47B5-AE3E-744C68F5DD21}"/>
          </ac:picMkLst>
        </pc:picChg>
        <pc:picChg chg="add">
          <ac:chgData name="Richard Fennell" userId="7523db6f-265c-4c93-8633-81a9965e64a2" providerId="ADAL" clId="{FA12E7F3-EA8E-449C-867D-864FB2183F12}" dt="2019-02-27T11:47:22.252" v="39"/>
          <ac:picMkLst>
            <pc:docMk/>
            <pc:sldMk cId="2266390795" sldId="3617"/>
            <ac:picMk id="7" creationId="{B08C733E-5CD7-4892-8A0F-FCF84A7BD801}"/>
          </ac:picMkLst>
        </pc:picChg>
        <pc:picChg chg="add">
          <ac:chgData name="Richard Fennell" userId="7523db6f-265c-4c93-8633-81a9965e64a2" providerId="ADAL" clId="{FA12E7F3-EA8E-449C-867D-864FB2183F12}" dt="2019-02-27T11:47:22.252" v="39"/>
          <ac:picMkLst>
            <pc:docMk/>
            <pc:sldMk cId="2266390795" sldId="3617"/>
            <ac:picMk id="8" creationId="{9D54CCF1-F1DD-4995-9B19-6D6CDF17A871}"/>
          </ac:picMkLst>
        </pc:picChg>
      </pc:sldChg>
      <pc:sldChg chg="delSp add">
        <pc:chgData name="Richard Fennell" userId="7523db6f-265c-4c93-8633-81a9965e64a2" providerId="ADAL" clId="{FA12E7F3-EA8E-449C-867D-864FB2183F12}" dt="2019-02-27T11:45:28.857" v="32"/>
        <pc:sldMkLst>
          <pc:docMk/>
          <pc:sldMk cId="2951408325" sldId="3618"/>
        </pc:sldMkLst>
        <pc:spChg chg="del">
          <ac:chgData name="Richard Fennell" userId="7523db6f-265c-4c93-8633-81a9965e64a2" providerId="ADAL" clId="{FA12E7F3-EA8E-449C-867D-864FB2183F12}" dt="2019-02-27T11:45:28.857" v="32"/>
          <ac:spMkLst>
            <pc:docMk/>
            <pc:sldMk cId="2951408325" sldId="3618"/>
            <ac:spMk id="2" creationId="{FE385F81-8242-45F1-B6FF-B01A9D821F51}"/>
          </ac:spMkLst>
        </pc:spChg>
        <pc:spChg chg="del">
          <ac:chgData name="Richard Fennell" userId="7523db6f-265c-4c93-8633-81a9965e64a2" providerId="ADAL" clId="{FA12E7F3-EA8E-449C-867D-864FB2183F12}" dt="2019-02-27T11:45:28.857" v="32"/>
          <ac:spMkLst>
            <pc:docMk/>
            <pc:sldMk cId="2951408325" sldId="3618"/>
            <ac:spMk id="3" creationId="{E23338E4-334D-43BA-8CA7-22344824A23A}"/>
          </ac:spMkLst>
        </pc:spChg>
      </pc:sldChg>
      <pc:sldChg chg="delSp add">
        <pc:chgData name="Richard Fennell" userId="7523db6f-265c-4c93-8633-81a9965e64a2" providerId="ADAL" clId="{FA12E7F3-EA8E-449C-867D-864FB2183F12}" dt="2019-02-27T11:46:04.169" v="35" actId="478"/>
        <pc:sldMkLst>
          <pc:docMk/>
          <pc:sldMk cId="730212799" sldId="3719"/>
        </pc:sldMkLst>
        <pc:spChg chg="del">
          <ac:chgData name="Richard Fennell" userId="7523db6f-265c-4c93-8633-81a9965e64a2" providerId="ADAL" clId="{FA12E7F3-EA8E-449C-867D-864FB2183F12}" dt="2019-02-27T11:46:02.730" v="34" actId="478"/>
          <ac:spMkLst>
            <pc:docMk/>
            <pc:sldMk cId="730212799" sldId="3719"/>
            <ac:spMk id="11" creationId="{4979C666-F13D-49C0-99FB-C4952A5703A8}"/>
          </ac:spMkLst>
        </pc:spChg>
        <pc:spChg chg="del">
          <ac:chgData name="Richard Fennell" userId="7523db6f-265c-4c93-8633-81a9965e64a2" providerId="ADAL" clId="{FA12E7F3-EA8E-449C-867D-864FB2183F12}" dt="2019-02-27T11:46:04.169" v="35" actId="478"/>
          <ac:spMkLst>
            <pc:docMk/>
            <pc:sldMk cId="730212799" sldId="3719"/>
            <ac:spMk id="12" creationId="{60136C7D-5B5D-43E7-93EE-560962F8A7EC}"/>
          </ac:spMkLst>
        </pc:spChg>
      </pc:sldChg>
      <pc:sldChg chg="addSp delSp modSp add">
        <pc:chgData name="Richard Fennell" userId="7523db6f-265c-4c93-8633-81a9965e64a2" providerId="ADAL" clId="{FA12E7F3-EA8E-449C-867D-864FB2183F12}" dt="2019-02-27T11:46:36.418" v="38"/>
        <pc:sldMkLst>
          <pc:docMk/>
          <pc:sldMk cId="3096196679" sldId="3758"/>
        </pc:sldMkLst>
        <pc:spChg chg="add del mod">
          <ac:chgData name="Richard Fennell" userId="7523db6f-265c-4c93-8633-81a9965e64a2" providerId="ADAL" clId="{FA12E7F3-EA8E-449C-867D-864FB2183F12}" dt="2019-02-27T11:46:36.418" v="38"/>
          <ac:spMkLst>
            <pc:docMk/>
            <pc:sldMk cId="3096196679" sldId="3758"/>
            <ac:spMk id="2" creationId="{09D309A0-8C1C-49CF-96E7-0A8F8663041A}"/>
          </ac:spMkLst>
        </pc:spChg>
      </pc:sldChg>
      <pc:sldChg chg="add">
        <pc:chgData name="Richard Fennell" userId="7523db6f-265c-4c93-8633-81a9965e64a2" providerId="ADAL" clId="{FA12E7F3-EA8E-449C-867D-864FB2183F12}" dt="2019-02-27T11:47:48.394" v="41"/>
        <pc:sldMkLst>
          <pc:docMk/>
          <pc:sldMk cId="1009367039" sldId="3763"/>
        </pc:sldMkLst>
      </pc:sldChg>
      <pc:sldChg chg="addSp delSp modSp add modAnim">
        <pc:chgData name="Richard Fennell" userId="7523db6f-265c-4c93-8633-81a9965e64a2" providerId="ADAL" clId="{FA12E7F3-EA8E-449C-867D-864FB2183F12}" dt="2019-02-27T11:58:34.358" v="666"/>
        <pc:sldMkLst>
          <pc:docMk/>
          <pc:sldMk cId="1696064062" sldId="3764"/>
        </pc:sldMkLst>
        <pc:spChg chg="del">
          <ac:chgData name="Richard Fennell" userId="7523db6f-265c-4c93-8633-81a9965e64a2" providerId="ADAL" clId="{FA12E7F3-EA8E-449C-867D-864FB2183F12}" dt="2019-02-27T11:48:57.508" v="45"/>
          <ac:spMkLst>
            <pc:docMk/>
            <pc:sldMk cId="1696064062" sldId="3764"/>
            <ac:spMk id="2" creationId="{450DB84D-8E76-4E3A-BEC5-60FC75C5774E}"/>
          </ac:spMkLst>
        </pc:spChg>
        <pc:spChg chg="del">
          <ac:chgData name="Richard Fennell" userId="7523db6f-265c-4c93-8633-81a9965e64a2" providerId="ADAL" clId="{FA12E7F3-EA8E-449C-867D-864FB2183F12}" dt="2019-02-27T11:48:57.508" v="45"/>
          <ac:spMkLst>
            <pc:docMk/>
            <pc:sldMk cId="1696064062" sldId="3764"/>
            <ac:spMk id="3" creationId="{06DE4529-D9B2-4813-A62F-A2A49FD0D3F7}"/>
          </ac:spMkLst>
        </pc:spChg>
        <pc:spChg chg="add mod">
          <ac:chgData name="Richard Fennell" userId="7523db6f-265c-4c93-8633-81a9965e64a2" providerId="ADAL" clId="{FA12E7F3-EA8E-449C-867D-864FB2183F12}" dt="2019-02-27T11:49:01.530" v="52" actId="20577"/>
          <ac:spMkLst>
            <pc:docMk/>
            <pc:sldMk cId="1696064062" sldId="3764"/>
            <ac:spMk id="4" creationId="{9798F584-060A-4A1C-8A5A-16E4677E78BE}"/>
          </ac:spMkLst>
        </pc:spChg>
        <pc:spChg chg="add mod">
          <ac:chgData name="Richard Fennell" userId="7523db6f-265c-4c93-8633-81a9965e64a2" providerId="ADAL" clId="{FA12E7F3-EA8E-449C-867D-864FB2183F12}" dt="2019-02-27T11:57:41.349" v="658" actId="6549"/>
          <ac:spMkLst>
            <pc:docMk/>
            <pc:sldMk cId="1696064062" sldId="3764"/>
            <ac:spMk id="5" creationId="{527D8481-557D-4077-8B01-781AC5466D17}"/>
          </ac:spMkLst>
        </pc:spChg>
      </pc:sldChg>
      <pc:sldChg chg="addSp delSp modSp add del mod setBg">
        <pc:chgData name="Richard Fennell" userId="7523db6f-265c-4c93-8633-81a9965e64a2" providerId="ADAL" clId="{FA12E7F3-EA8E-449C-867D-864FB2183F12}" dt="2019-03-01T16:08:46.285" v="675" actId="2696"/>
        <pc:sldMkLst>
          <pc:docMk/>
          <pc:sldMk cId="436973258" sldId="3765"/>
        </pc:sldMkLst>
        <pc:spChg chg="del">
          <ac:chgData name="Richard Fennell" userId="7523db6f-265c-4c93-8633-81a9965e64a2" providerId="ADAL" clId="{FA12E7F3-EA8E-449C-867D-864FB2183F12}" dt="2019-03-01T16:05:24.175" v="668"/>
          <ac:spMkLst>
            <pc:docMk/>
            <pc:sldMk cId="436973258" sldId="3765"/>
            <ac:spMk id="2" creationId="{153D56ED-658F-4DF2-86A8-46D412DCE426}"/>
          </ac:spMkLst>
        </pc:spChg>
        <pc:spChg chg="del">
          <ac:chgData name="Richard Fennell" userId="7523db6f-265c-4c93-8633-81a9965e64a2" providerId="ADAL" clId="{FA12E7F3-EA8E-449C-867D-864FB2183F12}" dt="2019-03-01T16:05:24.175" v="668"/>
          <ac:spMkLst>
            <pc:docMk/>
            <pc:sldMk cId="436973258" sldId="3765"/>
            <ac:spMk id="3" creationId="{8D118845-72A1-4466-A327-2C73A1A4AF14}"/>
          </ac:spMkLst>
        </pc:spChg>
        <pc:picChg chg="add mod">
          <ac:chgData name="Richard Fennell" userId="7523db6f-265c-4c93-8633-81a9965e64a2" providerId="ADAL" clId="{FA12E7F3-EA8E-449C-867D-864FB2183F12}" dt="2019-03-01T16:07:06.388" v="674" actId="1076"/>
          <ac:picMkLst>
            <pc:docMk/>
            <pc:sldMk cId="436973258" sldId="3765"/>
            <ac:picMk id="5" creationId="{93FEFAC4-633E-47BF-B052-82456F5BB01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42B11D3-A8A2-4C2E-AEEB-960BB62A3E66}" type="datetimeFigureOut">
              <a:rPr lang="en-GB" smtClean="0"/>
              <a:t>02/03/2019</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BB70661A-32E3-470A-9060-BA731688644E}" type="datetimeFigureOut">
              <a:rPr lang="en-GB" smtClean="0"/>
              <a:t>02/03/2019</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nfo.microsoft.com/UK-AZUREPLAT-WBNR-FY19-03Mar-14-DeliveringvaluecontinuouslytoyourenduserswithDevOps-AID-757675-MCW0011124_01Registration-ForminBody.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missed the session a similar video is up at </a:t>
            </a:r>
            <a:r>
              <a:rPr lang="en-GB" sz="1200" u="sng" kern="1200" dirty="0">
                <a:solidFill>
                  <a:schemeClr val="tx1"/>
                </a:solidFill>
                <a:effectLst/>
                <a:latin typeface="+mn-lt"/>
                <a:ea typeface="+mn-ea"/>
                <a:cs typeface="+mn-cs"/>
                <a:hlinkClick r:id="rId3"/>
              </a:rPr>
              <a:t>https://info.microsoft.com/UK-AZUREPLAT-WBNR-FY19-03Mar-14-DeliveringvaluecontinuouslytoyourenduserswithDevOps-AID-757675-MCW0011124_01Registration-ForminBody.html</a:t>
            </a:r>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5</a:t>
            </a:fld>
            <a:endParaRPr lang="en-GB"/>
          </a:p>
        </p:txBody>
      </p:sp>
    </p:spTree>
    <p:extLst>
      <p:ext uri="{BB962C8B-B14F-4D97-AF65-F5344CB8AC3E}">
        <p14:creationId xmlns:p14="http://schemas.microsoft.com/office/powerpoint/2010/main" val="1344233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8.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4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image" Target="../media/image43.jpe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1.xml"/><Relationship Id="rId5" Type="http://schemas.openxmlformats.org/officeDocument/2006/relationships/image" Target="../media/image54.png"/><Relationship Id="rId4" Type="http://schemas.openxmlformats.org/officeDocument/2006/relationships/image" Target="../media/image53.png"/></Relationships>
</file>

<file path=ppt/slideLayouts/_rels/slideLayout33.xml.rels><?xml version="1.0" encoding="UTF-8" standalone="yes"?>
<Relationships xmlns="http://schemas.openxmlformats.org/package/2006/relationships"><Relationship Id="rId26" Type="http://schemas.openxmlformats.org/officeDocument/2006/relationships/image" Target="../media/image75.png"/><Relationship Id="rId21" Type="http://schemas.openxmlformats.org/officeDocument/2006/relationships/image" Target="../media/image70.png"/><Relationship Id="rId34" Type="http://schemas.openxmlformats.org/officeDocument/2006/relationships/image" Target="../media/image83.png"/><Relationship Id="rId42" Type="http://schemas.openxmlformats.org/officeDocument/2006/relationships/image" Target="../media/image91.png"/><Relationship Id="rId47" Type="http://schemas.openxmlformats.org/officeDocument/2006/relationships/image" Target="../media/image96.png"/><Relationship Id="rId50" Type="http://schemas.microsoft.com/office/2007/relationships/hdphoto" Target="../media/hdphoto7.wdp"/><Relationship Id="rId55" Type="http://schemas.openxmlformats.org/officeDocument/2006/relationships/image" Target="../media/image101.png"/><Relationship Id="rId63" Type="http://schemas.openxmlformats.org/officeDocument/2006/relationships/image" Target="../media/image107.png"/><Relationship Id="rId7" Type="http://schemas.openxmlformats.org/officeDocument/2006/relationships/image" Target="../media/image59.png"/><Relationship Id="rId2" Type="http://schemas.openxmlformats.org/officeDocument/2006/relationships/image" Target="../media/image55.png"/><Relationship Id="rId16" Type="http://schemas.openxmlformats.org/officeDocument/2006/relationships/image" Target="../media/image66.png"/><Relationship Id="rId29" Type="http://schemas.openxmlformats.org/officeDocument/2006/relationships/image" Target="../media/image78.png"/><Relationship Id="rId11" Type="http://schemas.openxmlformats.org/officeDocument/2006/relationships/image" Target="../media/image62.png"/><Relationship Id="rId24" Type="http://schemas.openxmlformats.org/officeDocument/2006/relationships/image" Target="../media/image73.png"/><Relationship Id="rId32" Type="http://schemas.openxmlformats.org/officeDocument/2006/relationships/image" Target="../media/image81.png"/><Relationship Id="rId37" Type="http://schemas.openxmlformats.org/officeDocument/2006/relationships/image" Target="../media/image86.png"/><Relationship Id="rId40" Type="http://schemas.openxmlformats.org/officeDocument/2006/relationships/image" Target="../media/image89.jpeg"/><Relationship Id="rId45" Type="http://schemas.openxmlformats.org/officeDocument/2006/relationships/image" Target="../media/image94.svg"/><Relationship Id="rId53" Type="http://schemas.microsoft.com/office/2007/relationships/hdphoto" Target="../media/hdphoto8.wdp"/><Relationship Id="rId58" Type="http://schemas.openxmlformats.org/officeDocument/2006/relationships/image" Target="../media/image104.png"/><Relationship Id="rId66" Type="http://schemas.microsoft.com/office/2007/relationships/hdphoto" Target="../media/hdphoto11.wdp"/><Relationship Id="rId5" Type="http://schemas.openxmlformats.org/officeDocument/2006/relationships/image" Target="../media/image57.jpg"/><Relationship Id="rId61" Type="http://schemas.microsoft.com/office/2007/relationships/hdphoto" Target="../media/hdphoto10.wdp"/><Relationship Id="rId19" Type="http://schemas.microsoft.com/office/2007/relationships/hdphoto" Target="../media/hdphoto5.wdp"/><Relationship Id="rId14" Type="http://schemas.microsoft.com/office/2007/relationships/hdphoto" Target="../media/hdphoto4.wdp"/><Relationship Id="rId22" Type="http://schemas.openxmlformats.org/officeDocument/2006/relationships/image" Target="../media/image71.png"/><Relationship Id="rId27" Type="http://schemas.openxmlformats.org/officeDocument/2006/relationships/image" Target="../media/image76.png"/><Relationship Id="rId30" Type="http://schemas.openxmlformats.org/officeDocument/2006/relationships/image" Target="../media/image79.png"/><Relationship Id="rId35" Type="http://schemas.openxmlformats.org/officeDocument/2006/relationships/image" Target="../media/image84.svg"/><Relationship Id="rId43" Type="http://schemas.openxmlformats.org/officeDocument/2006/relationships/image" Target="../media/image92.jpeg"/><Relationship Id="rId48" Type="http://schemas.microsoft.com/office/2007/relationships/hdphoto" Target="../media/hdphoto6.wdp"/><Relationship Id="rId56" Type="http://schemas.openxmlformats.org/officeDocument/2006/relationships/image" Target="../media/image102.svg"/><Relationship Id="rId64" Type="http://schemas.openxmlformats.org/officeDocument/2006/relationships/image" Target="../media/image108.png"/><Relationship Id="rId8" Type="http://schemas.openxmlformats.org/officeDocument/2006/relationships/image" Target="../media/image60.png"/><Relationship Id="rId51" Type="http://schemas.openxmlformats.org/officeDocument/2006/relationships/image" Target="../media/image98.png"/><Relationship Id="rId3" Type="http://schemas.microsoft.com/office/2007/relationships/hdphoto" Target="../media/hdphoto2.wdp"/><Relationship Id="rId12" Type="http://schemas.openxmlformats.org/officeDocument/2006/relationships/image" Target="../media/image63.jpg"/><Relationship Id="rId17" Type="http://schemas.openxmlformats.org/officeDocument/2006/relationships/image" Target="../media/image67.svg"/><Relationship Id="rId25" Type="http://schemas.openxmlformats.org/officeDocument/2006/relationships/image" Target="../media/image74.jpeg"/><Relationship Id="rId33" Type="http://schemas.openxmlformats.org/officeDocument/2006/relationships/image" Target="../media/image82.png"/><Relationship Id="rId38" Type="http://schemas.openxmlformats.org/officeDocument/2006/relationships/image" Target="../media/image87.png"/><Relationship Id="rId46" Type="http://schemas.openxmlformats.org/officeDocument/2006/relationships/image" Target="../media/image95.png"/><Relationship Id="rId59" Type="http://schemas.microsoft.com/office/2007/relationships/hdphoto" Target="../media/hdphoto9.wdp"/><Relationship Id="rId20" Type="http://schemas.openxmlformats.org/officeDocument/2006/relationships/image" Target="../media/image69.png"/><Relationship Id="rId41" Type="http://schemas.openxmlformats.org/officeDocument/2006/relationships/image" Target="../media/image90.jpeg"/><Relationship Id="rId54" Type="http://schemas.openxmlformats.org/officeDocument/2006/relationships/image" Target="../media/image100.png"/><Relationship Id="rId62" Type="http://schemas.openxmlformats.org/officeDocument/2006/relationships/image" Target="../media/image106.jpg"/><Relationship Id="rId1" Type="http://schemas.openxmlformats.org/officeDocument/2006/relationships/slideMaster" Target="../slideMasters/slideMaster1.xml"/><Relationship Id="rId6" Type="http://schemas.openxmlformats.org/officeDocument/2006/relationships/image" Target="../media/image58.png"/><Relationship Id="rId15" Type="http://schemas.openxmlformats.org/officeDocument/2006/relationships/image" Target="../media/image65.jpeg"/><Relationship Id="rId23" Type="http://schemas.openxmlformats.org/officeDocument/2006/relationships/image" Target="../media/image72.png"/><Relationship Id="rId28" Type="http://schemas.openxmlformats.org/officeDocument/2006/relationships/image" Target="../media/image77.png"/><Relationship Id="rId36" Type="http://schemas.openxmlformats.org/officeDocument/2006/relationships/image" Target="../media/image85.png"/><Relationship Id="rId49" Type="http://schemas.openxmlformats.org/officeDocument/2006/relationships/image" Target="../media/image97.png"/><Relationship Id="rId57" Type="http://schemas.openxmlformats.org/officeDocument/2006/relationships/image" Target="../media/image103.png"/><Relationship Id="rId10" Type="http://schemas.openxmlformats.org/officeDocument/2006/relationships/image" Target="../media/image61.png"/><Relationship Id="rId31" Type="http://schemas.openxmlformats.org/officeDocument/2006/relationships/image" Target="../media/image80.png"/><Relationship Id="rId44" Type="http://schemas.openxmlformats.org/officeDocument/2006/relationships/image" Target="../media/image93.png"/><Relationship Id="rId52" Type="http://schemas.openxmlformats.org/officeDocument/2006/relationships/image" Target="../media/image99.png"/><Relationship Id="rId60" Type="http://schemas.openxmlformats.org/officeDocument/2006/relationships/image" Target="../media/image105.png"/><Relationship Id="rId65" Type="http://schemas.openxmlformats.org/officeDocument/2006/relationships/image" Target="../media/image109.png"/><Relationship Id="rId4" Type="http://schemas.openxmlformats.org/officeDocument/2006/relationships/image" Target="../media/image56.png"/><Relationship Id="rId9" Type="http://schemas.microsoft.com/office/2007/relationships/hdphoto" Target="../media/hdphoto3.wdp"/><Relationship Id="rId13" Type="http://schemas.openxmlformats.org/officeDocument/2006/relationships/image" Target="../media/image64.png"/><Relationship Id="rId18" Type="http://schemas.openxmlformats.org/officeDocument/2006/relationships/image" Target="../media/image68.png"/><Relationship Id="rId39" Type="http://schemas.openxmlformats.org/officeDocument/2006/relationships/image" Target="../media/image88.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15.jpeg"/><Relationship Id="rId5" Type="http://schemas.openxmlformats.org/officeDocument/2006/relationships/image" Target="../media/image112.png"/><Relationship Id="rId10" Type="http://schemas.openxmlformats.org/officeDocument/2006/relationships/image" Target="../media/image114.png"/><Relationship Id="rId4" Type="http://schemas.openxmlformats.org/officeDocument/2006/relationships/image" Target="../media/image111.png"/><Relationship Id="rId9" Type="http://schemas.openxmlformats.org/officeDocument/2006/relationships/image" Target="../media/image3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16.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4.png"/><Relationship Id="rId17" Type="http://schemas.openxmlformats.org/officeDocument/2006/relationships/image" Target="../media/image115.jpeg"/><Relationship Id="rId2" Type="http://schemas.openxmlformats.org/officeDocument/2006/relationships/image" Target="../media/image114.png"/><Relationship Id="rId16" Type="http://schemas.openxmlformats.org/officeDocument/2006/relationships/image" Target="../media/image129.png"/><Relationship Id="rId1" Type="http://schemas.openxmlformats.org/officeDocument/2006/relationships/slideMaster" Target="../slideMasters/slideMaster1.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128.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7.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image" Target="../media/image130.png"/><Relationship Id="rId1" Type="http://schemas.openxmlformats.org/officeDocument/2006/relationships/slideMaster" Target="../slideMasters/slideMaster1.xml"/><Relationship Id="rId6" Type="http://schemas.openxmlformats.org/officeDocument/2006/relationships/image" Target="../media/image115.jpeg"/><Relationship Id="rId5" Type="http://schemas.openxmlformats.org/officeDocument/2006/relationships/image" Target="../media/image114.png"/><Relationship Id="rId4" Type="http://schemas.openxmlformats.org/officeDocument/2006/relationships/image" Target="../media/image17.png"/><Relationship Id="rId9"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32.png"/><Relationship Id="rId7" Type="http://schemas.openxmlformats.org/officeDocument/2006/relationships/image" Target="../media/image38.png"/><Relationship Id="rId2" Type="http://schemas.openxmlformats.org/officeDocument/2006/relationships/image" Target="../media/image131.png"/><Relationship Id="rId1" Type="http://schemas.openxmlformats.org/officeDocument/2006/relationships/slideMaster" Target="../slideMasters/slideMaster1.xml"/><Relationship Id="rId6" Type="http://schemas.openxmlformats.org/officeDocument/2006/relationships/image" Target="../media/image133.png"/><Relationship Id="rId5" Type="http://schemas.openxmlformats.org/officeDocument/2006/relationships/image" Target="../media/image13.png"/><Relationship Id="rId10" Type="http://schemas.openxmlformats.org/officeDocument/2006/relationships/image" Target="../media/image115.jpeg"/><Relationship Id="rId4" Type="http://schemas.openxmlformats.org/officeDocument/2006/relationships/image" Target="../media/image113.png"/><Relationship Id="rId9" Type="http://schemas.openxmlformats.org/officeDocument/2006/relationships/image" Target="../media/image13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5.png"/><Relationship Id="rId1" Type="http://schemas.openxmlformats.org/officeDocument/2006/relationships/slideMaster" Target="../slideMasters/slideMaster1.xml"/><Relationship Id="rId4" Type="http://schemas.openxmlformats.org/officeDocument/2006/relationships/image" Target="../media/image115.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image" Target="../media/image138.png"/><Relationship Id="rId1" Type="http://schemas.openxmlformats.org/officeDocument/2006/relationships/slideMaster" Target="../slideMasters/slideMaster1.xml"/><Relationship Id="rId6" Type="http://schemas.openxmlformats.org/officeDocument/2006/relationships/image" Target="../media/image34.png"/><Relationship Id="rId11" Type="http://schemas.openxmlformats.org/officeDocument/2006/relationships/image" Target="../media/image145.png"/><Relationship Id="rId5" Type="http://schemas.openxmlformats.org/officeDocument/2006/relationships/image" Target="../media/image141.png"/><Relationship Id="rId10" Type="http://schemas.openxmlformats.org/officeDocument/2006/relationships/image" Target="../media/image144.png"/><Relationship Id="rId4" Type="http://schemas.openxmlformats.org/officeDocument/2006/relationships/image" Target="../media/image140.png"/><Relationship Id="rId9"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7.png"/><Relationship Id="rId7" Type="http://schemas.openxmlformats.org/officeDocument/2006/relationships/image" Target="../media/image143.png"/><Relationship Id="rId2" Type="http://schemas.openxmlformats.org/officeDocument/2006/relationships/image" Target="../media/image146.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9.png"/><Relationship Id="rId4" Type="http://schemas.openxmlformats.org/officeDocument/2006/relationships/image" Target="../media/image14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646446"/>
            <a:ext cx="10515600" cy="1241441"/>
          </a:xfrm>
        </p:spPr>
        <p:txBody>
          <a:bodyPr anchor="b"/>
          <a:lstStyle>
            <a:lvl1pPr>
              <a:defRPr sz="6000">
                <a:solidFill>
                  <a:schemeClr val="bg1"/>
                </a:solidFill>
              </a:defRPr>
            </a:lvl1pPr>
          </a:lstStyle>
          <a:p>
            <a:r>
              <a:rPr lang="en-US"/>
              <a:t>Click to edit Master title style</a:t>
            </a:r>
            <a:endParaRPr lang="en-GB"/>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99CFD388-ED5D-422D-9B49-1B20CC6E30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63410" y="5362695"/>
            <a:ext cx="3865179" cy="853859"/>
          </a:xfrm>
          <a:prstGeom prst="rect">
            <a:avLst/>
          </a:prstGeom>
        </p:spPr>
      </p:pic>
      <p:pic>
        <p:nvPicPr>
          <p:cNvPr id="13" name="Picture 12">
            <a:extLst>
              <a:ext uri="{FF2B5EF4-FFF2-40B4-BE49-F238E27FC236}">
                <a16:creationId xmlns:a16="http://schemas.microsoft.com/office/drawing/2014/main" id="{688DAFA4-A361-46DC-B99F-1F546065FB5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6203" y="5362695"/>
            <a:ext cx="2756354" cy="853859"/>
          </a:xfrm>
          <a:prstGeom prst="rect">
            <a:avLst/>
          </a:prstGeom>
        </p:spPr>
      </p:pic>
    </p:spTree>
    <p:extLst>
      <p:ext uri="{BB962C8B-B14F-4D97-AF65-F5344CB8AC3E}">
        <p14:creationId xmlns:p14="http://schemas.microsoft.com/office/powerpoint/2010/main" val="2917056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BMCatherine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8101930" cy="1938992"/>
          </a:xfrm>
          <a:prstGeom prst="rect">
            <a:avLst/>
          </a:prstGeom>
          <a:noFill/>
        </p:spPr>
        <p:txBody>
          <a:bodyPr wrap="square" rtlCol="0">
            <a:spAutoFit/>
          </a:bodyPr>
          <a:lstStyle/>
          <a:p>
            <a:r>
              <a:rPr lang="en-GB" sz="6000">
                <a:solidFill>
                  <a:schemeClr val="bg1"/>
                </a:solidFill>
                <a:latin typeface="+mj-lt"/>
              </a:rPr>
              <a:t>Catherine </a:t>
            </a:r>
          </a:p>
          <a:p>
            <a:r>
              <a:rPr lang="en-GB" sz="6000">
                <a:solidFill>
                  <a:schemeClr val="bg1"/>
                </a:solidFill>
                <a:latin typeface="+mj-lt"/>
              </a:rPr>
              <a:t>Wheeler-Osman</a:t>
            </a:r>
          </a:p>
        </p:txBody>
      </p:sp>
      <p:sp>
        <p:nvSpPr>
          <p:cNvPr id="22" name="TextBox 21"/>
          <p:cNvSpPr txBox="1"/>
          <p:nvPr userDrawn="1"/>
        </p:nvSpPr>
        <p:spPr>
          <a:xfrm>
            <a:off x="3171338" y="5945775"/>
            <a:ext cx="6863634" cy="461665"/>
          </a:xfrm>
          <a:prstGeom prst="rect">
            <a:avLst/>
          </a:prstGeom>
          <a:noFill/>
        </p:spPr>
        <p:txBody>
          <a:bodyPr wrap="square" rtlCol="0">
            <a:spAutoFit/>
          </a:bodyPr>
          <a:lstStyle/>
          <a:p>
            <a:r>
              <a:rPr lang="en-GB" sz="2400">
                <a:solidFill>
                  <a:schemeClr val="bg1"/>
                </a:solidFill>
                <a:latin typeface="+mn-lt"/>
              </a:rPr>
              <a:t>Business Development Manager</a:t>
            </a:r>
          </a:p>
        </p:txBody>
      </p:sp>
      <p:pic>
        <p:nvPicPr>
          <p:cNvPr id="14" name="Picture 1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35811" y="1521228"/>
            <a:ext cx="1683382" cy="5104015"/>
          </a:xfrm>
          <a:prstGeom prst="rect">
            <a:avLst/>
          </a:prstGeom>
        </p:spPr>
      </p:pic>
    </p:spTree>
    <p:extLst>
      <p:ext uri="{BB962C8B-B14F-4D97-AF65-F5344CB8AC3E}">
        <p14:creationId xmlns:p14="http://schemas.microsoft.com/office/powerpoint/2010/main" val="1590733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my Gwyth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Amy Gwyther</a:t>
            </a: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Senior Business Development Manager</a:t>
            </a:r>
          </a:p>
        </p:txBody>
      </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9589" y="1548988"/>
            <a:ext cx="1822960" cy="5070764"/>
          </a:xfrm>
          <a:prstGeom prst="rect">
            <a:avLst/>
          </a:prstGeom>
        </p:spPr>
      </p:pic>
    </p:spTree>
    <p:extLst>
      <p:ext uri="{BB962C8B-B14F-4D97-AF65-F5344CB8AC3E}">
        <p14:creationId xmlns:p14="http://schemas.microsoft.com/office/powerpoint/2010/main" val="1535376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sales@blackmarble.co.uk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Hannah </a:t>
            </a:r>
            <a:r>
              <a:rPr lang="en-GB" sz="6000" err="1">
                <a:solidFill>
                  <a:schemeClr val="bg1"/>
                </a:solidFill>
                <a:latin typeface="+mj-lt"/>
              </a:rPr>
              <a:t>Ackroyd</a:t>
            </a:r>
            <a:endParaRPr lang="en-GB" sz="6000">
              <a:solidFill>
                <a:schemeClr val="bg1"/>
              </a:solidFill>
              <a:latin typeface="+mj-lt"/>
            </a:endParaRPr>
          </a:p>
        </p:txBody>
      </p:sp>
      <p:sp>
        <p:nvSpPr>
          <p:cNvPr id="22" name="TextBox 2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Business Development Manager</a:t>
            </a:r>
          </a:p>
        </p:txBody>
      </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25820" y="1548988"/>
            <a:ext cx="1866370" cy="5070764"/>
          </a:xfrm>
          <a:prstGeom prst="rect">
            <a:avLst/>
          </a:prstGeom>
        </p:spPr>
      </p:pic>
    </p:spTree>
    <p:extLst>
      <p:ext uri="{BB962C8B-B14F-4D97-AF65-F5344CB8AC3E}">
        <p14:creationId xmlns:p14="http://schemas.microsoft.com/office/powerpoint/2010/main" val="3523429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65469"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@W4050</a:t>
            </a:r>
          </a:p>
        </p:txBody>
      </p:sp>
      <p:sp>
        <p:nvSpPr>
          <p:cNvPr id="18" name="TextBox 17"/>
          <p:cNvSpPr txBox="1"/>
          <p:nvPr userDrawn="1"/>
        </p:nvSpPr>
        <p:spPr>
          <a:xfrm>
            <a:off x="5513777" y="3575070"/>
            <a:ext cx="3364106"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adawson</a:t>
            </a:r>
            <a:endParaRPr lang="en-GB" sz="1400">
              <a:solidFill>
                <a:schemeClr val="bg1"/>
              </a:solidFill>
            </a:endParaRPr>
          </a:p>
        </p:txBody>
      </p:sp>
      <p:sp>
        <p:nvSpPr>
          <p:cNvPr id="20" name="TextBox 19"/>
          <p:cNvSpPr txBox="1"/>
          <p:nvPr userDrawn="1"/>
        </p:nvSpPr>
        <p:spPr>
          <a:xfrm>
            <a:off x="9212261"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Andy Dawson</a:t>
            </a: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a:solidFill>
                  <a:schemeClr val="bg1"/>
                </a:solidFill>
                <a:latin typeface="+mn-lt"/>
              </a:rPr>
              <a:t>Chief Information Officer (CIO)</a:t>
            </a:r>
          </a:p>
          <a:p>
            <a:r>
              <a:rPr lang="en-GB" sz="2400">
                <a:solidFill>
                  <a:schemeClr val="bg1"/>
                </a:solidFill>
                <a:latin typeface="+mn-lt"/>
              </a:rPr>
              <a:t>Microsoft</a:t>
            </a:r>
            <a:r>
              <a:rPr lang="en-GB" sz="2400" baseline="0">
                <a:solidFill>
                  <a:schemeClr val="bg1"/>
                </a:solidFill>
                <a:latin typeface="+mn-lt"/>
              </a:rPr>
              <a:t> MVP (Office Apps and Services)</a:t>
            </a:r>
            <a:endParaRPr lang="en-GB" sz="2400">
              <a:solidFill>
                <a:schemeClr val="bg1"/>
              </a:solidFill>
              <a:latin typeface="+mn-lt"/>
            </a:endParaRP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9" name="Picture 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pic>
        <p:nvPicPr>
          <p:cNvPr id="17" name="Picture 16"/>
          <p:cNvPicPr>
            <a:picLocks noChangeAspect="1"/>
          </p:cNvPicPr>
          <p:nvPr userDrawn="1"/>
        </p:nvPicPr>
        <p:blipFill rotWithShape="1">
          <a:blip r:embed="rId6">
            <a:extLst>
              <a:ext uri="{28A0092B-C50C-407E-A947-70E740481C1C}">
                <a14:useLocalDpi xmlns:a14="http://schemas.microsoft.com/office/drawing/2010/main" val="0"/>
              </a:ext>
            </a:extLst>
          </a:blip>
          <a:srcRect l="25577" t="1124" r="19138" b="4840"/>
          <a:stretch/>
        </p:blipFill>
        <p:spPr>
          <a:xfrm>
            <a:off x="634231" y="1185367"/>
            <a:ext cx="2243548" cy="5394960"/>
          </a:xfrm>
          <a:prstGeom prst="rect">
            <a:avLst/>
          </a:prstGeom>
        </p:spPr>
      </p:pic>
    </p:spTree>
    <p:extLst>
      <p:ext uri="{BB962C8B-B14F-4D97-AF65-F5344CB8AC3E}">
        <p14:creationId xmlns:p14="http://schemas.microsoft.com/office/powerpoint/2010/main" val="21504685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ndy Hayn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6397769" y="3575070"/>
            <a:ext cx="2746442" cy="307777"/>
          </a:xfrm>
          <a:prstGeom prst="rect">
            <a:avLst/>
          </a:prstGeom>
          <a:noFill/>
        </p:spPr>
        <p:txBody>
          <a:bodyPr wrap="square" rtlCol="0">
            <a:spAutoFit/>
          </a:bodyPr>
          <a:lstStyle/>
          <a:p>
            <a:r>
              <a:rPr lang="en-GB" sz="1400">
                <a:solidFill>
                  <a:schemeClr val="bg1"/>
                </a:solidFill>
              </a:rPr>
              <a:t>blogs.blackmarble.co.uk</a:t>
            </a:r>
          </a:p>
        </p:txBody>
      </p:sp>
      <p:sp>
        <p:nvSpPr>
          <p:cNvPr id="20" name="TextBox 19"/>
          <p:cNvSpPr txBox="1"/>
          <p:nvPr userDrawn="1"/>
        </p:nvSpPr>
        <p:spPr>
          <a:xfrm>
            <a:off x="9529822"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Andy Haynes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75090" y="1509947"/>
            <a:ext cx="2110314" cy="5104015"/>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Engineering Director</a:t>
            </a:r>
          </a:p>
        </p:txBody>
      </p:sp>
    </p:spTree>
    <p:extLst>
      <p:ext uri="{BB962C8B-B14F-4D97-AF65-F5344CB8AC3E}">
        <p14:creationId xmlns:p14="http://schemas.microsoft.com/office/powerpoint/2010/main" val="1444197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obert Hancock">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BlackMarble</a:t>
            </a:r>
            <a:endParaRPr lang="en-GB" sz="1400">
              <a:solidFill>
                <a:schemeClr val="bg1"/>
              </a:solidFill>
            </a:endParaRPr>
          </a:p>
        </p:txBody>
      </p:sp>
      <p:sp>
        <p:nvSpPr>
          <p:cNvPr id="18" name="TextBox 17"/>
          <p:cNvSpPr txBox="1"/>
          <p:nvPr userDrawn="1"/>
        </p:nvSpPr>
        <p:spPr>
          <a:xfrm>
            <a:off x="5915631" y="3575070"/>
            <a:ext cx="2746442" cy="307777"/>
          </a:xfrm>
          <a:prstGeom prst="rect">
            <a:avLst/>
          </a:prstGeom>
          <a:noFill/>
        </p:spPr>
        <p:txBody>
          <a:bodyPr wrap="square" rtlCol="0">
            <a:spAutoFit/>
          </a:bodyPr>
          <a:lstStyle/>
          <a:p>
            <a:r>
              <a:rPr lang="en-GB" sz="1400">
                <a:solidFill>
                  <a:schemeClr val="bg1"/>
                </a:solidFill>
              </a:rPr>
              <a:t>blogs.blackmarble.co.uk</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Robert Hancock</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16373" t="5020" r="18912" b="6283"/>
          <a:stretch/>
        </p:blipFill>
        <p:spPr>
          <a:xfrm>
            <a:off x="707337" y="1479665"/>
            <a:ext cx="1901887" cy="5140088"/>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Chief Development Officer (CDO)</a:t>
            </a:r>
          </a:p>
        </p:txBody>
      </p:sp>
    </p:spTree>
    <p:extLst>
      <p:ext uri="{BB962C8B-B14F-4D97-AF65-F5344CB8AC3E}">
        <p14:creationId xmlns:p14="http://schemas.microsoft.com/office/powerpoint/2010/main" val="818162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46437"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CaptainShmaser</a:t>
            </a:r>
            <a:endParaRPr lang="en-GB" sz="1400">
              <a:solidFill>
                <a:schemeClr val="bg1"/>
              </a:solidFill>
            </a:endParaRPr>
          </a:p>
        </p:txBody>
      </p:sp>
      <p:sp>
        <p:nvSpPr>
          <p:cNvPr id="18" name="TextBox 17"/>
          <p:cNvSpPr txBox="1"/>
          <p:nvPr userDrawn="1"/>
        </p:nvSpPr>
        <p:spPr>
          <a:xfrm>
            <a:off x="5915631" y="3575070"/>
            <a:ext cx="3230806"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rviglianisi</a:t>
            </a:r>
            <a:endParaRPr lang="en-GB" sz="1400">
              <a:solidFill>
                <a:schemeClr val="bg1"/>
              </a:solidFill>
            </a:endParaRPr>
          </a:p>
        </p:txBody>
      </p:sp>
      <p:sp>
        <p:nvSpPr>
          <p:cNvPr id="20" name="TextBox 19"/>
          <p:cNvSpPr txBox="1"/>
          <p:nvPr userDrawn="1"/>
        </p:nvSpPr>
        <p:spPr>
          <a:xfrm>
            <a:off x="9493229"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Riccardo Viglianisi</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17763" t="8514" r="21081" b="4575"/>
          <a:stretch/>
        </p:blipFill>
        <p:spPr>
          <a:xfrm>
            <a:off x="733369" y="1446415"/>
            <a:ext cx="1859927" cy="5212081"/>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Consultant</a:t>
            </a:r>
          </a:p>
        </p:txBody>
      </p:sp>
    </p:spTree>
    <p:extLst>
      <p:ext uri="{BB962C8B-B14F-4D97-AF65-F5344CB8AC3E}">
        <p14:creationId xmlns:p14="http://schemas.microsoft.com/office/powerpoint/2010/main" val="2240096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ris Gardn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HalbaradKenafin</a:t>
            </a:r>
            <a:endParaRPr lang="en-GB" sz="1400">
              <a:solidFill>
                <a:schemeClr val="bg1"/>
              </a:solidFill>
            </a:endParaRPr>
          </a:p>
        </p:txBody>
      </p:sp>
      <p:sp>
        <p:nvSpPr>
          <p:cNvPr id="18" name="TextBox 17"/>
          <p:cNvSpPr txBox="1"/>
          <p:nvPr userDrawn="1"/>
        </p:nvSpPr>
        <p:spPr>
          <a:xfrm>
            <a:off x="6101691" y="3575070"/>
            <a:ext cx="2746442" cy="307777"/>
          </a:xfrm>
          <a:prstGeom prst="rect">
            <a:avLst/>
          </a:prstGeom>
          <a:noFill/>
        </p:spPr>
        <p:txBody>
          <a:bodyPr wrap="square" rtlCol="0">
            <a:spAutoFit/>
          </a:bodyPr>
          <a:lstStyle/>
          <a:p>
            <a:r>
              <a:rPr lang="en-GB" sz="1400">
                <a:solidFill>
                  <a:schemeClr val="bg1"/>
                </a:solidFill>
              </a:rPr>
              <a:t>Chrislgardner@github.io</a:t>
            </a:r>
          </a:p>
        </p:txBody>
      </p:sp>
      <p:sp>
        <p:nvSpPr>
          <p:cNvPr id="20" name="TextBox 19"/>
          <p:cNvSpPr txBox="1"/>
          <p:nvPr userDrawn="1"/>
        </p:nvSpPr>
        <p:spPr>
          <a:xfrm>
            <a:off x="9047684"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Chris Gardner</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7757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9871" y="1524050"/>
            <a:ext cx="1857356" cy="5104015"/>
          </a:xfrm>
          <a:prstGeom prst="rect">
            <a:avLst/>
          </a:prstGeom>
        </p:spPr>
      </p:pic>
      <p:sp>
        <p:nvSpPr>
          <p:cNvPr id="12" name="TextBox 11"/>
          <p:cNvSpPr txBox="1"/>
          <p:nvPr userDrawn="1"/>
        </p:nvSpPr>
        <p:spPr>
          <a:xfrm>
            <a:off x="3171338" y="5138144"/>
            <a:ext cx="6863634" cy="461665"/>
          </a:xfrm>
          <a:prstGeom prst="rect">
            <a:avLst/>
          </a:prstGeom>
          <a:noFill/>
        </p:spPr>
        <p:txBody>
          <a:bodyPr wrap="square" rtlCol="0">
            <a:spAutoFit/>
          </a:bodyPr>
          <a:lstStyle/>
          <a:p>
            <a:r>
              <a:rPr lang="en-GB" sz="2400">
                <a:solidFill>
                  <a:schemeClr val="bg1"/>
                </a:solidFill>
                <a:latin typeface="+mn-lt"/>
              </a:rPr>
              <a:t>Consultant</a:t>
            </a:r>
          </a:p>
        </p:txBody>
      </p:sp>
    </p:spTree>
    <p:extLst>
      <p:ext uri="{BB962C8B-B14F-4D97-AF65-F5344CB8AC3E}">
        <p14:creationId xmlns:p14="http://schemas.microsoft.com/office/powerpoint/2010/main" val="2272619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18199"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rikhepworth</a:t>
            </a:r>
            <a:endParaRPr lang="en-GB" sz="1400">
              <a:solidFill>
                <a:schemeClr val="bg1"/>
              </a:solidFill>
            </a:endParaRPr>
          </a:p>
        </p:txBody>
      </p:sp>
      <p:sp>
        <p:nvSpPr>
          <p:cNvPr id="18" name="TextBox 17"/>
          <p:cNvSpPr txBox="1"/>
          <p:nvPr userDrawn="1"/>
        </p:nvSpPr>
        <p:spPr>
          <a:xfrm>
            <a:off x="5915631" y="3575070"/>
            <a:ext cx="3502568"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rhepworth</a:t>
            </a:r>
            <a:endParaRPr lang="en-GB" sz="1400">
              <a:solidFill>
                <a:schemeClr val="bg1"/>
              </a:solidFill>
            </a:endParaRPr>
          </a:p>
        </p:txBody>
      </p:sp>
      <p:sp>
        <p:nvSpPr>
          <p:cNvPr id="20" name="TextBox 19"/>
          <p:cNvSpPr txBox="1"/>
          <p:nvPr userDrawn="1"/>
        </p:nvSpPr>
        <p:spPr>
          <a:xfrm>
            <a:off x="9764991" y="3577228"/>
            <a:ext cx="1473891"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Rik</a:t>
            </a:r>
            <a:r>
              <a:rPr lang="en-GB" sz="6000" baseline="0">
                <a:solidFill>
                  <a:schemeClr val="bg1"/>
                </a:solidFill>
                <a:latin typeface="+mj-lt"/>
              </a:rPr>
              <a:t> Hepworth</a:t>
            </a:r>
            <a:endParaRPr lang="en-GB" sz="6000">
              <a:solidFill>
                <a:schemeClr val="bg1"/>
              </a:solidFill>
              <a:latin typeface="+mj-lt"/>
            </a:endParaRPr>
          </a:p>
        </p:txBody>
      </p:sp>
      <p:sp>
        <p:nvSpPr>
          <p:cNvPr id="22" name="TextBox 21"/>
          <p:cNvSpPr txBox="1"/>
          <p:nvPr userDrawn="1"/>
        </p:nvSpPr>
        <p:spPr>
          <a:xfrm>
            <a:off x="3171338" y="5138144"/>
            <a:ext cx="6863634" cy="830997"/>
          </a:xfrm>
          <a:prstGeom prst="rect">
            <a:avLst/>
          </a:prstGeom>
          <a:noFill/>
        </p:spPr>
        <p:txBody>
          <a:bodyPr wrap="square" rtlCol="0">
            <a:spAutoFit/>
          </a:bodyPr>
          <a:lstStyle/>
          <a:p>
            <a:r>
              <a:rPr lang="en-GB" sz="2400">
                <a:solidFill>
                  <a:schemeClr val="bg1"/>
                </a:solidFill>
                <a:latin typeface="+mn-lt"/>
              </a:rPr>
              <a:t>Chief Consultancy Officer (COO)</a:t>
            </a:r>
          </a:p>
          <a:p>
            <a:r>
              <a:rPr lang="en-GB" sz="2400">
                <a:solidFill>
                  <a:schemeClr val="bg1"/>
                </a:solidFill>
                <a:latin typeface="+mn-lt"/>
              </a:rPr>
              <a:t>Microsoft MVP (Azure)</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91B1BF3B-AEDD-404C-8EF1-C2799AFD70B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5905" y="1523620"/>
            <a:ext cx="2795925" cy="5097620"/>
          </a:xfrm>
          <a:prstGeom prst="rect">
            <a:avLst/>
          </a:prstGeom>
        </p:spPr>
      </p:pic>
    </p:spTree>
    <p:extLst>
      <p:ext uri="{BB962C8B-B14F-4D97-AF65-F5344CB8AC3E}">
        <p14:creationId xmlns:p14="http://schemas.microsoft.com/office/powerpoint/2010/main" val="2640695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54821"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RobertHogg</a:t>
            </a:r>
            <a:endParaRPr lang="en-GB" sz="1400">
              <a:solidFill>
                <a:schemeClr val="bg1"/>
              </a:solidFill>
            </a:endParaRPr>
          </a:p>
        </p:txBody>
      </p:sp>
      <p:sp>
        <p:nvSpPr>
          <p:cNvPr id="18" name="TextBox 17"/>
          <p:cNvSpPr txBox="1"/>
          <p:nvPr userDrawn="1"/>
        </p:nvSpPr>
        <p:spPr>
          <a:xfrm>
            <a:off x="5915631" y="3575070"/>
            <a:ext cx="3443216" cy="307777"/>
          </a:xfrm>
          <a:prstGeom prst="rect">
            <a:avLst/>
          </a:prstGeom>
          <a:noFill/>
        </p:spPr>
        <p:txBody>
          <a:bodyPr wrap="square" rtlCol="0">
            <a:spAutoFit/>
          </a:bodyPr>
          <a:lstStyle/>
          <a:p>
            <a:r>
              <a:rPr lang="en-GB" sz="1400">
                <a:solidFill>
                  <a:schemeClr val="bg1"/>
                </a:solidFill>
              </a:rPr>
              <a:t>blogs.blackmarble.co.uk/boss</a:t>
            </a:r>
          </a:p>
        </p:txBody>
      </p:sp>
      <p:sp>
        <p:nvSpPr>
          <p:cNvPr id="20" name="TextBox 19"/>
          <p:cNvSpPr txBox="1"/>
          <p:nvPr userDrawn="1"/>
        </p:nvSpPr>
        <p:spPr>
          <a:xfrm>
            <a:off x="9301613" y="3577228"/>
            <a:ext cx="2746442"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Robert Hogg</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Chief Executive Officer (CEO)</a:t>
            </a:r>
          </a:p>
          <a:p>
            <a:r>
              <a:rPr lang="en-GB" sz="2400">
                <a:solidFill>
                  <a:schemeClr val="bg1"/>
                </a:solidFill>
                <a:latin typeface="+mn-lt"/>
              </a:rPr>
              <a:t>Microsoft MVP (Azure)</a:t>
            </a:r>
          </a:p>
          <a:p>
            <a:r>
              <a:rPr lang="en-GB" sz="2400">
                <a:solidFill>
                  <a:schemeClr val="bg1"/>
                </a:solidFill>
                <a:latin typeface="+mn-lt"/>
              </a:rPr>
              <a:t>Microsoft Regional Director</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474" t="1768" r="1168" b="1487"/>
          <a:stretch/>
        </p:blipFill>
        <p:spPr>
          <a:xfrm>
            <a:off x="233297" y="1795548"/>
            <a:ext cx="2993126" cy="4813070"/>
          </a:xfrm>
          <a:prstGeom prst="rect">
            <a:avLst/>
          </a:prstGeom>
        </p:spPr>
      </p:pic>
      <p:pic>
        <p:nvPicPr>
          <p:cNvPr id="16" name="Picture 1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Tree>
    <p:extLst>
      <p:ext uri="{BB962C8B-B14F-4D97-AF65-F5344CB8AC3E}">
        <p14:creationId xmlns:p14="http://schemas.microsoft.com/office/powerpoint/2010/main" val="1245297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sub-title">
    <p:bg>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p:cNvSpPr>
            <a:spLocks noGrp="1"/>
          </p:cNvSpPr>
          <p:nvPr>
            <p:ph type="title"/>
          </p:nvPr>
        </p:nvSpPr>
        <p:spPr>
          <a:xfrm>
            <a:off x="831850" y="3455247"/>
            <a:ext cx="10515600" cy="1241441"/>
          </a:xfrm>
        </p:spPr>
        <p:txBody>
          <a:bodyPr anchor="b"/>
          <a:lstStyle>
            <a:lvl1pPr>
              <a:defRPr sz="6000">
                <a:solidFill>
                  <a:schemeClr val="bg1"/>
                </a:solidFill>
              </a:defRPr>
            </a:lvl1pPr>
          </a:lstStyle>
          <a:p>
            <a:r>
              <a:rPr lang="en-US"/>
              <a:t>Click to edit Master title style</a:t>
            </a:r>
            <a:endParaRPr lang="en-GB"/>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9" name="Picture 8" descr="A close up of a logo&#10;&#10;Description generated with high confidence">
            <a:extLst>
              <a:ext uri="{FF2B5EF4-FFF2-40B4-BE49-F238E27FC236}">
                <a16:creationId xmlns:a16="http://schemas.microsoft.com/office/drawing/2014/main" id="{41A9ECDF-332B-42AC-98F5-9907EF11CC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63410" y="5570514"/>
            <a:ext cx="3865179" cy="853859"/>
          </a:xfrm>
          <a:prstGeom prst="rect">
            <a:avLst/>
          </a:prstGeom>
        </p:spPr>
      </p:pic>
      <p:sp>
        <p:nvSpPr>
          <p:cNvPr id="6" name="Text Placeholder 2">
            <a:extLst>
              <a:ext uri="{FF2B5EF4-FFF2-40B4-BE49-F238E27FC236}">
                <a16:creationId xmlns:a16="http://schemas.microsoft.com/office/drawing/2014/main" id="{6BDA6896-0D1D-4FCD-97FF-8CE3C42C0D51}"/>
              </a:ext>
            </a:extLst>
          </p:cNvPr>
          <p:cNvSpPr>
            <a:spLocks noGrp="1"/>
          </p:cNvSpPr>
          <p:nvPr>
            <p:ph type="body" idx="1"/>
          </p:nvPr>
        </p:nvSpPr>
        <p:spPr>
          <a:xfrm>
            <a:off x="831850" y="4787936"/>
            <a:ext cx="10515600" cy="521761"/>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3" name="Picture 2">
            <a:extLst>
              <a:ext uri="{FF2B5EF4-FFF2-40B4-BE49-F238E27FC236}">
                <a16:creationId xmlns:a16="http://schemas.microsoft.com/office/drawing/2014/main" id="{C50A81C1-207F-4DE6-B591-EA440CD3BE6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56203" y="5570514"/>
            <a:ext cx="2756354" cy="853859"/>
          </a:xfrm>
          <a:prstGeom prst="rect">
            <a:avLst/>
          </a:prstGeom>
        </p:spPr>
      </p:pic>
    </p:spTree>
    <p:extLst>
      <p:ext uri="{BB962C8B-B14F-4D97-AF65-F5344CB8AC3E}">
        <p14:creationId xmlns:p14="http://schemas.microsoft.com/office/powerpoint/2010/main" val="1776404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86151"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richardfennell</a:t>
            </a:r>
            <a:endParaRPr lang="en-GB" sz="1400">
              <a:solidFill>
                <a:schemeClr val="bg1"/>
              </a:solidFill>
            </a:endParaRPr>
          </a:p>
        </p:txBody>
      </p:sp>
      <p:sp>
        <p:nvSpPr>
          <p:cNvPr id="18" name="TextBox 17"/>
          <p:cNvSpPr txBox="1"/>
          <p:nvPr userDrawn="1"/>
        </p:nvSpPr>
        <p:spPr>
          <a:xfrm>
            <a:off x="5915630" y="3575070"/>
            <a:ext cx="3517313"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rfennell</a:t>
            </a:r>
            <a:endParaRPr lang="en-GB" sz="1400">
              <a:solidFill>
                <a:schemeClr val="bg1"/>
              </a:solidFill>
            </a:endParaRPr>
          </a:p>
        </p:txBody>
      </p:sp>
      <p:sp>
        <p:nvSpPr>
          <p:cNvPr id="20" name="TextBox 19"/>
          <p:cNvSpPr txBox="1"/>
          <p:nvPr userDrawn="1"/>
        </p:nvSpPr>
        <p:spPr>
          <a:xfrm>
            <a:off x="9432943" y="3577228"/>
            <a:ext cx="1933254"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Richard Fennell</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Chief Technology Officer (CTO)</a:t>
            </a:r>
          </a:p>
          <a:p>
            <a:r>
              <a:rPr lang="en-GB" sz="2400">
                <a:solidFill>
                  <a:schemeClr val="bg1"/>
                </a:solidFill>
                <a:latin typeface="+mn-lt"/>
              </a:rPr>
              <a:t>Microsoft MVP</a:t>
            </a:r>
            <a:br>
              <a:rPr lang="en-GB" sz="2400">
                <a:solidFill>
                  <a:schemeClr val="bg1"/>
                </a:solidFill>
                <a:latin typeface="+mn-lt"/>
              </a:rPr>
            </a:br>
            <a:r>
              <a:rPr lang="en-GB" sz="2400">
                <a:solidFill>
                  <a:schemeClr val="bg1"/>
                </a:solidFill>
                <a:latin typeface="+mn-lt"/>
              </a:rPr>
              <a:t>(Visual Studio and Development Technologies)</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4" name="Picture 13"/>
          <p:cNvPicPr>
            <a:picLocks noChangeAspect="1"/>
          </p:cNvPicPr>
          <p:nvPr userDrawn="1"/>
        </p:nvPicPr>
        <p:blipFill rotWithShape="1">
          <a:blip r:embed="rId6">
            <a:extLst>
              <a:ext uri="{28A0092B-C50C-407E-A947-70E740481C1C}">
                <a14:useLocalDpi xmlns:a14="http://schemas.microsoft.com/office/drawing/2010/main" val="0"/>
              </a:ext>
            </a:extLst>
          </a:blip>
          <a:srcRect l="3967" t="1331" r="1065" b="1159"/>
          <a:stretch/>
        </p:blipFill>
        <p:spPr>
          <a:xfrm>
            <a:off x="711094" y="1496291"/>
            <a:ext cx="1933254" cy="5137266"/>
          </a:xfrm>
          <a:prstGeom prst="rect">
            <a:avLst/>
          </a:prstGeom>
        </p:spPr>
      </p:pic>
    </p:spTree>
    <p:extLst>
      <p:ext uri="{BB962C8B-B14F-4D97-AF65-F5344CB8AC3E}">
        <p14:creationId xmlns:p14="http://schemas.microsoft.com/office/powerpoint/2010/main" val="2281211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James Mann">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a:t>
            </a:r>
            <a:r>
              <a:rPr lang="en-GB" sz="1400" err="1">
                <a:solidFill>
                  <a:schemeClr val="bg1"/>
                </a:solidFill>
              </a:rPr>
              <a:t>jamesemann</a:t>
            </a:r>
            <a:endParaRPr lang="en-GB" sz="1400">
              <a:solidFill>
                <a:schemeClr val="bg1"/>
              </a:solidFill>
            </a:endParaRPr>
          </a:p>
        </p:txBody>
      </p:sp>
      <p:sp>
        <p:nvSpPr>
          <p:cNvPr id="18" name="TextBox 17"/>
          <p:cNvSpPr txBox="1"/>
          <p:nvPr userDrawn="1"/>
        </p:nvSpPr>
        <p:spPr>
          <a:xfrm>
            <a:off x="5915630" y="3575070"/>
            <a:ext cx="3517313" cy="307777"/>
          </a:xfrm>
          <a:prstGeom prst="rect">
            <a:avLst/>
          </a:prstGeom>
          <a:noFill/>
        </p:spPr>
        <p:txBody>
          <a:bodyPr wrap="square" rtlCol="0">
            <a:spAutoFit/>
          </a:bodyPr>
          <a:lstStyle/>
          <a:p>
            <a:r>
              <a:rPr lang="en-GB" sz="1400">
                <a:solidFill>
                  <a:schemeClr val="bg1"/>
                </a:solidFill>
              </a:rPr>
              <a:t>blogs.blackmarble.co.uk/</a:t>
            </a:r>
            <a:r>
              <a:rPr lang="en-GB" sz="1400" err="1">
                <a:solidFill>
                  <a:schemeClr val="bg1"/>
                </a:solidFill>
              </a:rPr>
              <a:t>jmann</a:t>
            </a:r>
            <a:endParaRPr lang="en-GB" sz="1400">
              <a:solidFill>
                <a:schemeClr val="bg1"/>
              </a:solidFill>
            </a:endParaRPr>
          </a:p>
        </p:txBody>
      </p:sp>
      <p:sp>
        <p:nvSpPr>
          <p:cNvPr id="20" name="TextBox 19"/>
          <p:cNvSpPr txBox="1"/>
          <p:nvPr userDrawn="1"/>
        </p:nvSpPr>
        <p:spPr>
          <a:xfrm>
            <a:off x="9356886" y="3577228"/>
            <a:ext cx="1933254"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James Mann</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Senior Consultant</a:t>
            </a:r>
          </a:p>
          <a:p>
            <a:r>
              <a:rPr lang="en-GB" sz="2400">
                <a:solidFill>
                  <a:schemeClr val="bg1"/>
                </a:solidFill>
                <a:latin typeface="+mn-lt"/>
              </a:rPr>
              <a:t>Microsoft MVP</a:t>
            </a:r>
            <a:br>
              <a:rPr lang="en-GB" sz="2400">
                <a:solidFill>
                  <a:schemeClr val="bg1"/>
                </a:solidFill>
                <a:latin typeface="+mn-lt"/>
              </a:rPr>
            </a:br>
            <a:r>
              <a:rPr lang="en-GB" sz="2400">
                <a:solidFill>
                  <a:schemeClr val="bg1"/>
                </a:solidFill>
                <a:latin typeface="+mn-lt"/>
              </a:rPr>
              <a:t>(AI)</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7" name="Picture 16">
            <a:extLst>
              <a:ext uri="{FF2B5EF4-FFF2-40B4-BE49-F238E27FC236}">
                <a16:creationId xmlns:a16="http://schemas.microsoft.com/office/drawing/2014/main" id="{3CF6DDFE-F540-429C-9A81-E14470E97C8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60456" y="1521228"/>
            <a:ext cx="1933680" cy="5093683"/>
          </a:xfrm>
          <a:prstGeom prst="rect">
            <a:avLst/>
          </a:prstGeom>
        </p:spPr>
      </p:pic>
    </p:spTree>
    <p:extLst>
      <p:ext uri="{BB962C8B-B14F-4D97-AF65-F5344CB8AC3E}">
        <p14:creationId xmlns:p14="http://schemas.microsoft.com/office/powerpoint/2010/main" val="1464879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yan Yat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10094" y="3577896"/>
            <a:ext cx="338554" cy="338554"/>
          </a:xfrm>
          <a:prstGeom prst="rect">
            <a:avLst/>
          </a:prstGeom>
        </p:spPr>
      </p:pic>
      <p:sp>
        <p:nvSpPr>
          <p:cNvPr id="4" name="TextBox 3"/>
          <p:cNvSpPr txBox="1"/>
          <p:nvPr userDrawn="1"/>
        </p:nvSpPr>
        <p:spPr>
          <a:xfrm>
            <a:off x="3589627" y="3577229"/>
            <a:ext cx="2746442" cy="307777"/>
          </a:xfrm>
          <a:prstGeom prst="rect">
            <a:avLst/>
          </a:prstGeom>
          <a:noFill/>
        </p:spPr>
        <p:txBody>
          <a:bodyPr wrap="square" rtlCol="0">
            <a:spAutoFit/>
          </a:bodyPr>
          <a:lstStyle/>
          <a:p>
            <a:r>
              <a:rPr lang="en-GB" sz="1400">
                <a:solidFill>
                  <a:schemeClr val="bg1"/>
                </a:solidFill>
              </a:rPr>
              <a:t>@RyanYates1990</a:t>
            </a:r>
          </a:p>
        </p:txBody>
      </p:sp>
      <p:sp>
        <p:nvSpPr>
          <p:cNvPr id="18" name="TextBox 17"/>
          <p:cNvSpPr txBox="1"/>
          <p:nvPr userDrawn="1"/>
        </p:nvSpPr>
        <p:spPr>
          <a:xfrm>
            <a:off x="6253043" y="3575070"/>
            <a:ext cx="3517313" cy="307777"/>
          </a:xfrm>
          <a:prstGeom prst="rect">
            <a:avLst/>
          </a:prstGeom>
          <a:noFill/>
        </p:spPr>
        <p:txBody>
          <a:bodyPr wrap="square" rtlCol="0">
            <a:spAutoFit/>
          </a:bodyPr>
          <a:lstStyle/>
          <a:p>
            <a:r>
              <a:rPr lang="en-GB" sz="1400">
                <a:solidFill>
                  <a:schemeClr val="bg1"/>
                </a:solidFill>
              </a:rPr>
              <a:t>blogs.blackmarble.co.uk</a:t>
            </a:r>
          </a:p>
        </p:txBody>
      </p:sp>
      <p:sp>
        <p:nvSpPr>
          <p:cNvPr id="20" name="TextBox 19"/>
          <p:cNvSpPr txBox="1"/>
          <p:nvPr userDrawn="1"/>
        </p:nvSpPr>
        <p:spPr>
          <a:xfrm>
            <a:off x="9356886" y="3577228"/>
            <a:ext cx="1933254" cy="307777"/>
          </a:xfrm>
          <a:prstGeom prst="rect">
            <a:avLst/>
          </a:prstGeom>
          <a:noFill/>
        </p:spPr>
        <p:txBody>
          <a:bodyPr wrap="square" rtlCol="0">
            <a:spAutoFit/>
          </a:bodyPr>
          <a:lstStyle/>
          <a:p>
            <a:r>
              <a:rPr lang="en-GB" sz="1400">
                <a:solidFill>
                  <a:schemeClr val="bg1"/>
                </a:solidFill>
              </a:rPr>
              <a:t>Black Marble</a:t>
            </a:r>
          </a:p>
        </p:txBody>
      </p:sp>
      <p:sp>
        <p:nvSpPr>
          <p:cNvPr id="21" name="TextBox 20"/>
          <p:cNvSpPr txBox="1"/>
          <p:nvPr userDrawn="1"/>
        </p:nvSpPr>
        <p:spPr>
          <a:xfrm>
            <a:off x="3161815" y="4006783"/>
            <a:ext cx="6863634" cy="1015663"/>
          </a:xfrm>
          <a:prstGeom prst="rect">
            <a:avLst/>
          </a:prstGeom>
          <a:noFill/>
        </p:spPr>
        <p:txBody>
          <a:bodyPr wrap="square" rtlCol="0">
            <a:spAutoFit/>
          </a:bodyPr>
          <a:lstStyle/>
          <a:p>
            <a:r>
              <a:rPr lang="en-GB" sz="6000">
                <a:solidFill>
                  <a:schemeClr val="bg1"/>
                </a:solidFill>
                <a:latin typeface="+mj-lt"/>
              </a:rPr>
              <a:t>Ryan Yates</a:t>
            </a:r>
          </a:p>
        </p:txBody>
      </p:sp>
      <p:sp>
        <p:nvSpPr>
          <p:cNvPr id="22" name="TextBox 21"/>
          <p:cNvSpPr txBox="1"/>
          <p:nvPr userDrawn="1"/>
        </p:nvSpPr>
        <p:spPr>
          <a:xfrm>
            <a:off x="3171338" y="5138144"/>
            <a:ext cx="6863634" cy="1200329"/>
          </a:xfrm>
          <a:prstGeom prst="rect">
            <a:avLst/>
          </a:prstGeom>
          <a:noFill/>
        </p:spPr>
        <p:txBody>
          <a:bodyPr wrap="square" rtlCol="0">
            <a:spAutoFit/>
          </a:bodyPr>
          <a:lstStyle/>
          <a:p>
            <a:r>
              <a:rPr lang="en-GB" sz="2400">
                <a:solidFill>
                  <a:schemeClr val="bg1"/>
                </a:solidFill>
                <a:latin typeface="+mn-lt"/>
              </a:rPr>
              <a:t>Consultant</a:t>
            </a:r>
          </a:p>
          <a:p>
            <a:r>
              <a:rPr lang="en-GB" sz="2400">
                <a:solidFill>
                  <a:schemeClr val="bg1"/>
                </a:solidFill>
                <a:latin typeface="+mn-lt"/>
              </a:rPr>
              <a:t>Microsoft MVP</a:t>
            </a:r>
            <a:br>
              <a:rPr lang="en-GB" sz="2400">
                <a:solidFill>
                  <a:schemeClr val="bg1"/>
                </a:solidFill>
                <a:latin typeface="+mn-lt"/>
              </a:rPr>
            </a:br>
            <a:r>
              <a:rPr lang="en-GB" sz="2400">
                <a:solidFill>
                  <a:schemeClr val="bg1"/>
                </a:solidFill>
                <a:latin typeface="+mn-lt"/>
              </a:rPr>
              <a:t>(Cloud and Datacentre Management)</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28927" y="3577896"/>
            <a:ext cx="327088" cy="32708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16" name="Picture 15" descr="A close up of a mask&#10;&#10;Description generated with high confidence">
            <a:extLst>
              <a:ext uri="{FF2B5EF4-FFF2-40B4-BE49-F238E27FC236}">
                <a16:creationId xmlns:a16="http://schemas.microsoft.com/office/drawing/2014/main" id="{609A885A-F52D-46B7-9EEA-6A429692035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4585" y="1571310"/>
            <a:ext cx="1733076" cy="5043602"/>
          </a:xfrm>
          <a:prstGeom prst="rect">
            <a:avLst/>
          </a:prstGeom>
        </p:spPr>
      </p:pic>
    </p:spTree>
    <p:extLst>
      <p:ext uri="{BB962C8B-B14F-4D97-AF65-F5344CB8AC3E}">
        <p14:creationId xmlns:p14="http://schemas.microsoft.com/office/powerpoint/2010/main" val="1436429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ss and Catherin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Robert</a:t>
            </a:r>
            <a:r>
              <a:rPr lang="en-US" sz="3300" baseline="0"/>
              <a:t> Hogg</a:t>
            </a:r>
            <a:endParaRPr lang="en-GB" sz="3300"/>
          </a:p>
        </p:txBody>
      </p:sp>
      <p:sp>
        <p:nvSpPr>
          <p:cNvPr id="14" name="Title 1"/>
          <p:cNvSpPr txBox="1">
            <a:spLocks/>
          </p:cNvSpPr>
          <p:nvPr userDrawn="1"/>
        </p:nvSpPr>
        <p:spPr>
          <a:xfrm>
            <a:off x="8387143" y="4100304"/>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00000"/>
              </a:lnSpc>
            </a:pPr>
            <a:r>
              <a:rPr lang="en-US" sz="3300"/>
              <a:t>Catherine</a:t>
            </a:r>
          </a:p>
          <a:p>
            <a:pPr>
              <a:lnSpc>
                <a:spcPct val="100000"/>
              </a:lnSpc>
            </a:pPr>
            <a:r>
              <a:rPr lang="en-US" sz="3300"/>
              <a:t>Wheeler-Osman</a:t>
            </a:r>
            <a:endParaRPr lang="en-GB" sz="330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Chief Executive Officer (CEO)</a:t>
            </a:r>
            <a:r>
              <a:rPr lang="en-US" sz="2400" baseline="0">
                <a:latin typeface="+mn-lt"/>
              </a:rPr>
              <a:t>, MVP and Microsoft Regional Director</a:t>
            </a:r>
            <a:endParaRPr lang="en-GB" sz="2400">
              <a:latin typeface="+mn-lt"/>
            </a:endParaRPr>
          </a:p>
        </p:txBody>
      </p:sp>
      <p:sp>
        <p:nvSpPr>
          <p:cNvPr id="11" name="Title 1"/>
          <p:cNvSpPr txBox="1">
            <a:spLocks/>
          </p:cNvSpPr>
          <p:nvPr userDrawn="1"/>
        </p:nvSpPr>
        <p:spPr>
          <a:xfrm>
            <a:off x="8387143" y="4958948"/>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Business Development Manager</a:t>
            </a:r>
            <a:endParaRPr lang="en-GB" sz="2400">
              <a:latin typeface="+mn-lt"/>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29161" y="1877624"/>
            <a:ext cx="1566941" cy="4750966"/>
          </a:xfrm>
          <a:prstGeom prst="rect">
            <a:avLst/>
          </a:prstGeom>
        </p:spPr>
      </p:pic>
      <p:pic>
        <p:nvPicPr>
          <p:cNvPr id="12" name="Picture 11">
            <a:extLst>
              <a:ext uri="{FF2B5EF4-FFF2-40B4-BE49-F238E27FC236}">
                <a16:creationId xmlns:a16="http://schemas.microsoft.com/office/drawing/2014/main" id="{9CC63E98-8B2C-4AD2-AB4C-DDCF8DE0E6E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68334" y="1961804"/>
            <a:ext cx="2884315" cy="4638098"/>
          </a:xfrm>
          <a:prstGeom prst="rect">
            <a:avLst/>
          </a:prstGeom>
        </p:spPr>
      </p:pic>
    </p:spTree>
    <p:extLst>
      <p:ext uri="{BB962C8B-B14F-4D97-AF65-F5344CB8AC3E}">
        <p14:creationId xmlns:p14="http://schemas.microsoft.com/office/powerpoint/2010/main" val="17678132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ss and Amy">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Robert</a:t>
            </a:r>
            <a:r>
              <a:rPr lang="en-US" sz="3300" baseline="0"/>
              <a:t> Hogg</a:t>
            </a:r>
            <a:endParaRPr lang="en-GB" sz="3300"/>
          </a:p>
        </p:txBody>
      </p:sp>
      <p:sp>
        <p:nvSpPr>
          <p:cNvPr id="14" name="Title 1"/>
          <p:cNvSpPr txBox="1">
            <a:spLocks/>
          </p:cNvSpPr>
          <p:nvPr userDrawn="1"/>
        </p:nvSpPr>
        <p:spPr>
          <a:xfrm>
            <a:off x="8387143"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Amy Gwyther</a:t>
            </a:r>
            <a:endParaRPr lang="en-GB" sz="330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a:solidFill>
                  <a:schemeClr val="bg1"/>
                </a:solidFill>
                <a:latin typeface="+mn-lt"/>
                <a:ea typeface="+mj-ea"/>
                <a:cs typeface="+mj-cs"/>
              </a:rPr>
              <a:t>Chief Executive Officer (CEO)</a:t>
            </a:r>
            <a:r>
              <a:rPr lang="en-US" sz="2400" kern="1200" baseline="0">
                <a:solidFill>
                  <a:schemeClr val="bg1"/>
                </a:solidFill>
                <a:latin typeface="+mn-lt"/>
                <a:ea typeface="+mj-ea"/>
                <a:cs typeface="+mj-cs"/>
              </a:rPr>
              <a:t>, MVP and Microsoft Regional Director</a:t>
            </a:r>
            <a:endParaRPr lang="en-GB" sz="2400" kern="1200">
              <a:solidFill>
                <a:schemeClr val="bg1"/>
              </a:solidFill>
              <a:latin typeface="+mn-lt"/>
              <a:ea typeface="+mj-ea"/>
              <a:cs typeface="+mj-cs"/>
            </a:endParaRPr>
          </a:p>
        </p:txBody>
      </p:sp>
      <p:sp>
        <p:nvSpPr>
          <p:cNvPr id="12"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Business Development Manager</a:t>
            </a:r>
            <a:endParaRPr lang="en-GB" sz="2400">
              <a:latin typeface="+mn-lt"/>
            </a:endParaRPr>
          </a:p>
        </p:txBody>
      </p:sp>
      <p:pic>
        <p:nvPicPr>
          <p:cNvPr id="13" name="Picture 12">
            <a:extLst>
              <a:ext uri="{FF2B5EF4-FFF2-40B4-BE49-F238E27FC236}">
                <a16:creationId xmlns:a16="http://schemas.microsoft.com/office/drawing/2014/main" id="{68B0D491-DC31-47F0-91FF-851D96F476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88685" y="1961804"/>
            <a:ext cx="1674551" cy="4657948"/>
          </a:xfrm>
          <a:prstGeom prst="rect">
            <a:avLst/>
          </a:prstGeom>
        </p:spPr>
      </p:pic>
      <p:pic>
        <p:nvPicPr>
          <p:cNvPr id="9" name="Picture 8">
            <a:extLst>
              <a:ext uri="{FF2B5EF4-FFF2-40B4-BE49-F238E27FC236}">
                <a16:creationId xmlns:a16="http://schemas.microsoft.com/office/drawing/2014/main" id="{5116375F-4502-4AE7-96A5-500DCC9F950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3707639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ss and Hannah">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p:cNvSpPr txBox="1">
            <a:spLocks/>
          </p:cNvSpPr>
          <p:nvPr userDrawn="1"/>
        </p:nvSpPr>
        <p:spPr>
          <a:xfrm>
            <a:off x="3309711" y="3579542"/>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Robert</a:t>
            </a:r>
            <a:r>
              <a:rPr lang="en-US" sz="3300" baseline="0"/>
              <a:t> Hogg</a:t>
            </a:r>
            <a:endParaRPr lang="en-GB" sz="3300"/>
          </a:p>
        </p:txBody>
      </p:sp>
      <p:sp>
        <p:nvSpPr>
          <p:cNvPr id="14" name="Title 1"/>
          <p:cNvSpPr txBox="1">
            <a:spLocks/>
          </p:cNvSpPr>
          <p:nvPr userDrawn="1"/>
        </p:nvSpPr>
        <p:spPr>
          <a:xfrm>
            <a:off x="8387143" y="3579542"/>
            <a:ext cx="3541246"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300"/>
              <a:t>Hannah </a:t>
            </a:r>
            <a:r>
              <a:rPr lang="en-US" sz="3300" err="1"/>
              <a:t>Ackroyd</a:t>
            </a:r>
            <a:endParaRPr lang="en-GB" sz="3300"/>
          </a:p>
        </p:txBody>
      </p:sp>
      <p:sp>
        <p:nvSpPr>
          <p:cNvPr id="10" name="Title 1"/>
          <p:cNvSpPr txBox="1">
            <a:spLocks/>
          </p:cNvSpPr>
          <p:nvPr userDrawn="1"/>
        </p:nvSpPr>
        <p:spPr>
          <a:xfrm>
            <a:off x="3309711" y="5140712"/>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kern="1200">
                <a:solidFill>
                  <a:schemeClr val="bg1"/>
                </a:solidFill>
                <a:latin typeface="+mn-lt"/>
                <a:ea typeface="+mj-ea"/>
                <a:cs typeface="+mj-cs"/>
              </a:rPr>
              <a:t>Chief Executive Officer (CEO)</a:t>
            </a:r>
            <a:r>
              <a:rPr lang="en-US" sz="2400" kern="1200" baseline="0">
                <a:solidFill>
                  <a:schemeClr val="bg1"/>
                </a:solidFill>
                <a:latin typeface="+mn-lt"/>
                <a:ea typeface="+mj-ea"/>
                <a:cs typeface="+mj-cs"/>
              </a:rPr>
              <a:t>, MVP and Microsoft Regional Director</a:t>
            </a:r>
            <a:endParaRPr lang="en-GB" sz="2400" kern="1200">
              <a:solidFill>
                <a:schemeClr val="bg1"/>
              </a:solidFill>
              <a:latin typeface="+mn-lt"/>
              <a:ea typeface="+mj-ea"/>
              <a:cs typeface="+mj-cs"/>
            </a:endParaRPr>
          </a:p>
        </p:txBody>
      </p:sp>
      <p:sp>
        <p:nvSpPr>
          <p:cNvPr id="11" name="Title 1"/>
          <p:cNvSpPr txBox="1">
            <a:spLocks/>
          </p:cNvSpPr>
          <p:nvPr userDrawn="1"/>
        </p:nvSpPr>
        <p:spPr>
          <a:xfrm>
            <a:off x="8387143" y="4495350"/>
            <a:ext cx="3342060" cy="85864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2400">
                <a:latin typeface="+mn-lt"/>
              </a:rPr>
              <a:t>Business Development Manager</a:t>
            </a:r>
            <a:endParaRPr lang="en-GB" sz="2400">
              <a:latin typeface="+mn-lt"/>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50911" y="1937716"/>
            <a:ext cx="1722439" cy="4679714"/>
          </a:xfrm>
          <a:prstGeom prst="rect">
            <a:avLst/>
          </a:prstGeom>
        </p:spPr>
      </p:pic>
      <p:pic>
        <p:nvPicPr>
          <p:cNvPr id="9" name="Picture 8">
            <a:extLst>
              <a:ext uri="{FF2B5EF4-FFF2-40B4-BE49-F238E27FC236}">
                <a16:creationId xmlns:a16="http://schemas.microsoft.com/office/drawing/2014/main" id="{BEF88F63-3365-43D7-9333-BEF6262759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74" t="1768" r="1168" b="1487"/>
          <a:stretch/>
        </p:blipFill>
        <p:spPr>
          <a:xfrm>
            <a:off x="484960" y="1961804"/>
            <a:ext cx="2884315" cy="4638098"/>
          </a:xfrm>
          <a:prstGeom prst="rect">
            <a:avLst/>
          </a:prstGeom>
        </p:spPr>
      </p:pic>
    </p:spTree>
    <p:extLst>
      <p:ext uri="{BB962C8B-B14F-4D97-AF65-F5344CB8AC3E}">
        <p14:creationId xmlns:p14="http://schemas.microsoft.com/office/powerpoint/2010/main" val="1507480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27" name="Picture 26" descr="A close up of a logo&#10;&#10;Description generated with high confidence">
            <a:extLst>
              <a:ext uri="{FF2B5EF4-FFF2-40B4-BE49-F238E27FC236}">
                <a16:creationId xmlns:a16="http://schemas.microsoft.com/office/drawing/2014/main" id="{A350FADF-19E9-4A05-89CE-2F006276AA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3523200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Marble">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C08A412A-6749-4A07-B521-4B0ACA9AFFA4}"/>
              </a:ext>
            </a:extLst>
          </p:cNvPr>
          <p:cNvSpPr>
            <a:spLocks noGrp="1"/>
          </p:cNvSpPr>
          <p:nvPr>
            <p:ph type="title"/>
          </p:nvPr>
        </p:nvSpPr>
        <p:spPr>
          <a:xfrm>
            <a:off x="838200" y="365125"/>
            <a:ext cx="10515600" cy="1325563"/>
          </a:xfrm>
        </p:spPr>
        <p:txBody>
          <a:bodyPr/>
          <a:lstStyle/>
          <a:p>
            <a:r>
              <a:rPr lang="en-US">
                <a:solidFill>
                  <a:srgbClr val="21B9EC"/>
                </a:solidFill>
              </a:rPr>
              <a:t>Click to edit Master title style</a:t>
            </a:r>
            <a:endParaRPr lang="en-GB">
              <a:solidFill>
                <a:srgbClr val="21B9EC"/>
              </a:solidFill>
            </a:endParaRPr>
          </a:p>
        </p:txBody>
      </p:sp>
      <p:sp>
        <p:nvSpPr>
          <p:cNvPr id="27" name="Content Placeholder 2">
            <a:extLst>
              <a:ext uri="{FF2B5EF4-FFF2-40B4-BE49-F238E27FC236}">
                <a16:creationId xmlns:a16="http://schemas.microsoft.com/office/drawing/2014/main" id="{F988F45D-EC5F-4F03-8A24-1160184888D3}"/>
              </a:ext>
            </a:extLst>
          </p:cNvPr>
          <p:cNvSpPr>
            <a:spLocks noGrp="1"/>
          </p:cNvSpPr>
          <p:nvPr>
            <p:ph sz="half" idx="1"/>
          </p:nvPr>
        </p:nvSpPr>
        <p:spPr>
          <a:xfrm>
            <a:off x="838200" y="1646143"/>
            <a:ext cx="8050876" cy="4351338"/>
          </a:xfrm>
        </p:spPr>
        <p:txBody>
          <a:bodyPr>
            <a:normAutofit fontScale="92500" lnSpcReduction="10000"/>
          </a:bodyPr>
          <a:lstStyle/>
          <a:p>
            <a:pPr lvl="0">
              <a:lnSpc>
                <a:spcPct val="100000"/>
              </a:lnSpc>
            </a:pPr>
            <a:r>
              <a:rPr lang="en-US"/>
              <a:t>Edit Master text styles</a:t>
            </a:r>
          </a:p>
          <a:p>
            <a:pPr lvl="1">
              <a:lnSpc>
                <a:spcPct val="100000"/>
              </a:lnSpc>
            </a:pPr>
            <a:r>
              <a:rPr lang="en-US"/>
              <a:t>Second level</a:t>
            </a:r>
          </a:p>
          <a:p>
            <a:pPr lvl="2">
              <a:lnSpc>
                <a:spcPct val="100000"/>
              </a:lnSpc>
            </a:pPr>
            <a:r>
              <a:rPr lang="en-US"/>
              <a:t>Third level</a:t>
            </a:r>
          </a:p>
          <a:p>
            <a:pPr lvl="3">
              <a:lnSpc>
                <a:spcPct val="100000"/>
              </a:lnSpc>
            </a:pPr>
            <a:r>
              <a:rPr lang="en-US"/>
              <a:t>Fourth level</a:t>
            </a:r>
          </a:p>
          <a:p>
            <a:pPr lvl="4">
              <a:lnSpc>
                <a:spcPct val="100000"/>
              </a:lnSpc>
            </a:pPr>
            <a:r>
              <a:rPr lang="en-US"/>
              <a:t>Fifth level</a:t>
            </a:r>
            <a:endParaRPr lang="en-GB"/>
          </a:p>
        </p:txBody>
      </p:sp>
      <p:pic>
        <p:nvPicPr>
          <p:cNvPr id="28" name="Picture 2" descr="C:\Users\Boss\Pictures\TECHED\boss1.jpg">
            <a:extLst>
              <a:ext uri="{FF2B5EF4-FFF2-40B4-BE49-F238E27FC236}">
                <a16:creationId xmlns:a16="http://schemas.microsoft.com/office/drawing/2014/main" id="{C27901F1-BCE2-410E-A069-F4418BE4CF7F}"/>
              </a:ext>
            </a:extLst>
          </p:cNvPr>
          <p:cNvPicPr>
            <a:picLocks noChangeArrowheads="1"/>
          </p:cNvPicPr>
          <p:nvPr userDrawn="1"/>
        </p:nvPicPr>
        <p:blipFill rotWithShape="1">
          <a:blip r:embed="rId2" cstate="print"/>
          <a:srcRect b="17900"/>
          <a:stretch/>
        </p:blipFill>
        <p:spPr bwMode="auto">
          <a:xfrm>
            <a:off x="9003323" y="3126188"/>
            <a:ext cx="2757548" cy="3468043"/>
          </a:xfrm>
          <a:prstGeom prst="rect">
            <a:avLst/>
          </a:prstGeom>
          <a:noFill/>
        </p:spPr>
      </p:pic>
      <p:pic>
        <p:nvPicPr>
          <p:cNvPr id="29" name="Picture 28">
            <a:extLst>
              <a:ext uri="{FF2B5EF4-FFF2-40B4-BE49-F238E27FC236}">
                <a16:creationId xmlns:a16="http://schemas.microsoft.com/office/drawing/2014/main" id="{D7226235-520D-41EE-982D-55F883CB1800}"/>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70920" b="77521" l="56235" r="62372"/>
                    </a14:imgEffect>
                  </a14:imgLayer>
                </a14:imgProps>
              </a:ext>
              <a:ext uri="{28A0092B-C50C-407E-A947-70E740481C1C}">
                <a14:useLocalDpi xmlns:a14="http://schemas.microsoft.com/office/drawing/2010/main" val="0"/>
              </a:ext>
            </a:extLst>
          </a:blip>
          <a:srcRect l="55468" t="70095" r="36861" b="21654"/>
          <a:stretch/>
        </p:blipFill>
        <p:spPr>
          <a:xfrm>
            <a:off x="10473321" y="5545747"/>
            <a:ext cx="294198" cy="302150"/>
          </a:xfrm>
          <a:prstGeom prst="rect">
            <a:avLst/>
          </a:prstGeom>
        </p:spPr>
      </p:pic>
    </p:spTree>
    <p:extLst>
      <p:ext uri="{BB962C8B-B14F-4D97-AF65-F5344CB8AC3E}">
        <p14:creationId xmlns:p14="http://schemas.microsoft.com/office/powerpoint/2010/main" val="407746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userDrawn="1">
            <p:extLst>
              <p:ext uri="{D42A27DB-BD31-4B8C-83A1-F6EECF244321}">
                <p14:modId xmlns:p14="http://schemas.microsoft.com/office/powerpoint/2010/main" val="18065148"/>
              </p:ext>
            </p:extLst>
          </p:nvPr>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userDrawn="1">
            <p:extLst>
              <p:ext uri="{D42A27DB-BD31-4B8C-83A1-F6EECF244321}">
                <p14:modId xmlns:p14="http://schemas.microsoft.com/office/powerpoint/2010/main" val="943905411"/>
              </p:ext>
            </p:extLst>
          </p:nvPr>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userDrawn="1">
            <p:extLst>
              <p:ext uri="{D42A27DB-BD31-4B8C-83A1-F6EECF244321}">
                <p14:modId xmlns:p14="http://schemas.microsoft.com/office/powerpoint/2010/main" val="804758200"/>
              </p:ext>
            </p:extLst>
          </p:nvPr>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userDrawn="1">
            <p:extLst/>
          </p:nvPr>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userDrawn="1"/>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userDrawn="1"/>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userDrawn="1"/>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userDrawn="1">
            <p:extLst/>
          </p:nvPr>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12" name="Picture 11">
            <a:extLst>
              <a:ext uri="{FF2B5EF4-FFF2-40B4-BE49-F238E27FC236}">
                <a16:creationId xmlns:a16="http://schemas.microsoft.com/office/drawing/2014/main" id="{8233AC88-7478-4EF9-B5C2-28CAC94C05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userDrawn="1">
            <p:extLst>
              <p:ext uri="{D42A27DB-BD31-4B8C-83A1-F6EECF244321}">
                <p14:modId xmlns:p14="http://schemas.microsoft.com/office/powerpoint/2010/main" val="1469469309"/>
              </p:ext>
            </p:extLst>
          </p:nvPr>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56921" y="6051466"/>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45751" y="6068625"/>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userDrawn="1"/>
        </p:nvPicPr>
        <p:blipFill rotWithShape="1">
          <a:blip r:embed="rId7"/>
          <a:srcRect b="1751"/>
          <a:stretch/>
        </p:blipFill>
        <p:spPr>
          <a:xfrm>
            <a:off x="2170042" y="1707570"/>
            <a:ext cx="1944211" cy="1983647"/>
          </a:xfrm>
          <a:prstGeom prst="rect">
            <a:avLst/>
          </a:prstGeom>
        </p:spPr>
      </p:pic>
      <p:pic>
        <p:nvPicPr>
          <p:cNvPr id="20" name="Picture 19">
            <a:extLst>
              <a:ext uri="{FF2B5EF4-FFF2-40B4-BE49-F238E27FC236}">
                <a16:creationId xmlns:a16="http://schemas.microsoft.com/office/drawing/2014/main" id="{2756B886-9543-4E7B-BB72-E6943B22B446}"/>
              </a:ext>
            </a:extLst>
          </p:cNvPr>
          <p:cNvPicPr>
            <a:picLocks noChangeAspect="1"/>
          </p:cNvPicPr>
          <p:nvPr userDrawn="1"/>
        </p:nvPicPr>
        <p:blipFill>
          <a:blip r:embed="rId8"/>
          <a:stretch>
            <a:fillRect/>
          </a:stretch>
        </p:blipFill>
        <p:spPr>
          <a:xfrm>
            <a:off x="9879815" y="4338722"/>
            <a:ext cx="1849108" cy="207752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userDrawn="1"/>
        </p:nvPicPr>
        <p:blipFill rotWithShape="1">
          <a:blip r:embed="rId9"/>
          <a:srcRect b="9775"/>
          <a:stretch/>
        </p:blipFill>
        <p:spPr>
          <a:xfrm>
            <a:off x="2095340" y="4587691"/>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userDrawn="1"/>
        </p:nvGrpSpPr>
        <p:grpSpPr>
          <a:xfrm>
            <a:off x="9490845" y="1722088"/>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1"/>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2"/>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9568199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userDrawn="1"/>
        </p:nvSpPr>
        <p:spPr bwMode="auto">
          <a:xfrm>
            <a:off x="8013497" y="490526"/>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userDrawn="1"/>
        </p:nvSpPr>
        <p:spPr bwMode="auto">
          <a:xfrm>
            <a:off x="622359" y="498215"/>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userDrawn="1"/>
        </p:nvSpPr>
        <p:spPr bwMode="auto">
          <a:xfrm>
            <a:off x="4315347" y="490526"/>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userDrawn="1">
            <p:extLst>
              <p:ext uri="{D42A27DB-BD31-4B8C-83A1-F6EECF244321}">
                <p14:modId xmlns:p14="http://schemas.microsoft.com/office/powerpoint/2010/main" val="3203954175"/>
              </p:ext>
            </p:extLst>
          </p:nvPr>
        </p:nvGraphicFramePr>
        <p:xfrm>
          <a:off x="617479" y="1237441"/>
          <a:ext cx="3571699" cy="5130034"/>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0034">
                <a:tc>
                  <a:txBody>
                    <a:bodyPr/>
                    <a:lstStyle/>
                    <a:p>
                      <a:r>
                        <a:rPr lang="en-US" sz="1400" b="1" i="0" kern="120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buFont typeface="Arial" pitchFamily="34" charset="0"/>
                        <a:buChar char="•"/>
                      </a:pPr>
                      <a:r>
                        <a:rPr lang="en-US" sz="1400" b="0" baseline="0">
                          <a:solidFill>
                            <a:schemeClr val="tx1">
                              <a:lumMod val="85000"/>
                              <a:lumOff val="15000"/>
                            </a:schemeClr>
                          </a:solidFill>
                        </a:rPr>
                        <a:t>Universal Windows Platform</a:t>
                      </a:r>
                    </a:p>
                    <a:p>
                      <a:pPr marL="285750" indent="-285750">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a:solidFill>
                            <a:schemeClr val="tx1">
                              <a:lumMod val="85000"/>
                              <a:lumOff val="15000"/>
                            </a:schemeClr>
                          </a:solidFill>
                        </a:rPr>
                        <a:t>8-84 inch</a:t>
                      </a:r>
                    </a:p>
                    <a:p>
                      <a:pPr marL="285750" indent="-285750">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userDrawn="1">
            <p:extLst>
              <p:ext uri="{D42A27DB-BD31-4B8C-83A1-F6EECF244321}">
                <p14:modId xmlns:p14="http://schemas.microsoft.com/office/powerpoint/2010/main" val="328317521"/>
              </p:ext>
            </p:extLst>
          </p:nvPr>
        </p:nvGraphicFramePr>
        <p:xfrm>
          <a:off x="4315347" y="1227593"/>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userDrawn="1">
            <p:extLst>
              <p:ext uri="{D42A27DB-BD31-4B8C-83A1-F6EECF244321}">
                <p14:modId xmlns:p14="http://schemas.microsoft.com/office/powerpoint/2010/main" val="3750080378"/>
              </p:ext>
            </p:extLst>
          </p:nvPr>
        </p:nvGraphicFramePr>
        <p:xfrm>
          <a:off x="8013497" y="1222664"/>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buFont typeface="Arial" pitchFamily="34" charset="0"/>
                        <a:buChar char="•"/>
                      </a:pPr>
                      <a:r>
                        <a:rPr lang="en-GB" sz="1400" b="0">
                          <a:solidFill>
                            <a:schemeClr val="tx1">
                              <a:lumMod val="85000"/>
                              <a:lumOff val="15000"/>
                            </a:schemeClr>
                          </a:solidFill>
                        </a:rPr>
                        <a:t>Designed with Operational Police officers</a:t>
                      </a:r>
                    </a:p>
                    <a:p>
                      <a:pPr marL="285750" indent="-285750">
                        <a:buFont typeface="Arial" pitchFamily="34" charset="0"/>
                        <a:buChar char="•"/>
                      </a:pPr>
                      <a:r>
                        <a:rPr lang="en-GB" sz="1400" b="0">
                          <a:solidFill>
                            <a:schemeClr val="tx1">
                              <a:lumMod val="85000"/>
                              <a:lumOff val="15000"/>
                            </a:schemeClr>
                          </a:solidFill>
                        </a:rPr>
                        <a:t>Uses technology that is familiar to staff</a:t>
                      </a:r>
                    </a:p>
                    <a:p>
                      <a:pPr marL="285750" indent="-285750">
                        <a:buFont typeface="Arial" pitchFamily="34" charset="0"/>
                        <a:buChar char="•"/>
                      </a:pPr>
                      <a:r>
                        <a:rPr lang="en-GB" sz="1400" b="0">
                          <a:solidFill>
                            <a:schemeClr val="tx1">
                              <a:lumMod val="85000"/>
                              <a:lumOff val="15000"/>
                            </a:schemeClr>
                          </a:solidFill>
                        </a:rPr>
                        <a:t>Real time information access and collaboration.</a:t>
                      </a:r>
                    </a:p>
                    <a:p>
                      <a:pPr marL="285750" indent="-285750">
                        <a:buFont typeface="Arial" pitchFamily="34" charset="0"/>
                        <a:buChar char="•"/>
                      </a:pPr>
                      <a:r>
                        <a:rPr lang="en-GB" sz="1400" b="0">
                          <a:solidFill>
                            <a:schemeClr val="tx1">
                              <a:lumMod val="85000"/>
                              <a:lumOff val="15000"/>
                            </a:schemeClr>
                          </a:solidFill>
                        </a:rPr>
                        <a:t>Secure evidentiary correct data store.</a:t>
                      </a:r>
                    </a:p>
                    <a:p>
                      <a:pPr marL="285750" indent="-285750">
                        <a:buFont typeface="Arial" pitchFamily="34" charset="0"/>
                        <a:buChar char="•"/>
                      </a:pPr>
                      <a:r>
                        <a:rPr lang="en-GB" sz="1400" b="0">
                          <a:solidFill>
                            <a:schemeClr val="tx1">
                              <a:lumMod val="85000"/>
                              <a:lumOff val="15000"/>
                            </a:schemeClr>
                          </a:solidFill>
                        </a:rPr>
                        <a:t>Full Accountability and audit trail </a:t>
                      </a:r>
                    </a:p>
                    <a:p>
                      <a:pPr marL="285750" indent="-285750">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2296943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31088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9B0B87C-37B5-4C8E-BD7B-F1980177D6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677921" y="5121891"/>
            <a:ext cx="1276846" cy="778078"/>
          </a:xfrm>
          <a:prstGeom prst="rect">
            <a:avLst/>
          </a:prstGeom>
        </p:spPr>
      </p:pic>
      <p:pic>
        <p:nvPicPr>
          <p:cNvPr id="22" name="Picture 21">
            <a:extLst>
              <a:ext uri="{FF2B5EF4-FFF2-40B4-BE49-F238E27FC236}">
                <a16:creationId xmlns:a16="http://schemas.microsoft.com/office/drawing/2014/main" id="{80F0D578-A6D4-44DB-9C91-DE5EC3E636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17409" y="5130438"/>
            <a:ext cx="1276846" cy="778078"/>
          </a:xfrm>
          <a:prstGeom prst="rect">
            <a:avLst/>
          </a:prstGeom>
        </p:spPr>
      </p:pic>
      <p:grpSp>
        <p:nvGrpSpPr>
          <p:cNvPr id="2" name="Group 1"/>
          <p:cNvGrpSpPr/>
          <p:nvPr userDrawn="1"/>
        </p:nvGrpSpPr>
        <p:grpSpPr>
          <a:xfrm>
            <a:off x="4038394" y="958031"/>
            <a:ext cx="3636647" cy="4815043"/>
            <a:chOff x="-236714" y="1115028"/>
            <a:chExt cx="3636647" cy="4815043"/>
          </a:xfrm>
        </p:grpSpPr>
        <p:pic>
          <p:nvPicPr>
            <p:cNvPr id="3" name="Picture 3" descr="C:\Users\Lauren\Documents\MVP_Logo_Kit\MVP Logo Kit\MVP_Horizontal_BlueOnly.png"/>
            <p:cNvPicPr>
              <a:picLocks noChangeAspect="1" noChangeArrowheads="1"/>
            </p:cNvPicPr>
            <p:nvPr/>
          </p:nvPicPr>
          <p:blipFill>
            <a:blip r:embed="rId3" cstate="print"/>
            <a:stretch>
              <a:fillRect/>
            </a:stretch>
          </p:blipFill>
          <p:spPr bwMode="auto">
            <a:xfrm>
              <a:off x="366230" y="5411794"/>
              <a:ext cx="1276847" cy="518277"/>
            </a:xfrm>
            <a:prstGeom prst="rect">
              <a:avLst/>
            </a:prstGeom>
            <a:noFill/>
          </p:spPr>
        </p:pic>
        <p:sp>
          <p:nvSpPr>
            <p:cNvPr id="4" name="Rectangle 3"/>
            <p:cNvSpPr/>
            <p:nvPr/>
          </p:nvSpPr>
          <p:spPr>
            <a:xfrm>
              <a:off x="-236714" y="4392845"/>
              <a:ext cx="3636647" cy="961356"/>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Robert Hogg</a:t>
              </a:r>
            </a:p>
            <a:p>
              <a:pPr algn="ctr"/>
              <a:r>
                <a:rPr lang="en-GB" sz="1600"/>
                <a:t>Chief Executive Officer (CEO)</a:t>
              </a:r>
            </a:p>
            <a:p>
              <a:pPr algn="ctr"/>
              <a:endParaRPr lang="en-GB" sz="333"/>
            </a:p>
            <a:p>
              <a:pPr algn="ctr"/>
              <a:r>
                <a:rPr lang="en-GB" sz="1600"/>
                <a:t>BSc (Hons) FBCS CITP CEng</a:t>
              </a:r>
              <a:endParaRPr lang="en-GB" sz="1600">
                <a:latin typeface="Segoe" pitchFamily="34" charset="0"/>
                <a:cs typeface="Segoe" pitchFamily="34" charset="0"/>
              </a:endParaRPr>
            </a:p>
          </p:txBody>
        </p:sp>
        <p:grpSp>
          <p:nvGrpSpPr>
            <p:cNvPr id="5" name="Group 4"/>
            <p:cNvGrpSpPr/>
            <p:nvPr/>
          </p:nvGrpSpPr>
          <p:grpSpPr>
            <a:xfrm>
              <a:off x="332046" y="1115028"/>
              <a:ext cx="2364206" cy="3299376"/>
              <a:chOff x="332046" y="1105503"/>
              <a:chExt cx="2364206" cy="3299376"/>
            </a:xfrm>
          </p:grpSpPr>
          <p:sp>
            <p:nvSpPr>
              <p:cNvPr id="6" name="Rectangle 5"/>
              <p:cNvSpPr/>
              <p:nvPr/>
            </p:nvSpPr>
            <p:spPr>
              <a:xfrm>
                <a:off x="759753" y="3556310"/>
                <a:ext cx="1620770"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Microsoft</a:t>
                </a:r>
              </a:p>
              <a:p>
                <a:pPr algn="ctr"/>
                <a:r>
                  <a:rPr lang="en-GB" sz="2400" b="1">
                    <a:solidFill>
                      <a:srgbClr val="21B9EC"/>
                    </a:solidFill>
                    <a:latin typeface="Segoe" pitchFamily="34" charset="0"/>
                    <a:cs typeface="Segoe" pitchFamily="34" charset="0"/>
                  </a:rPr>
                  <a:t>Azure</a:t>
                </a:r>
                <a:endParaRPr lang="en-GB" sz="2800" b="1">
                  <a:solidFill>
                    <a:srgbClr val="21B9EC"/>
                  </a:solidFill>
                  <a:latin typeface="Segoe" pitchFamily="34" charset="0"/>
                  <a:cs typeface="Segoe" pitchFamily="34" charset="0"/>
                </a:endParaRPr>
              </a:p>
            </p:txBody>
          </p:sp>
          <p:pic>
            <p:nvPicPr>
              <p:cNvPr id="7" name="Picture 4" descr="C:\Users\Lauren\Documents\Black Marble\Artwork\Staff Members\Headshots\256px\boss_256.png"/>
              <p:cNvPicPr>
                <a:picLocks noChangeAspect="1" noChangeArrowheads="1"/>
              </p:cNvPicPr>
              <p:nvPr/>
            </p:nvPicPr>
            <p:blipFill>
              <a:blip r:embed="rId4" cstate="print"/>
              <a:srcRect/>
              <a:stretch>
                <a:fillRect/>
              </a:stretch>
            </p:blipFill>
            <p:spPr bwMode="auto">
              <a:xfrm>
                <a:off x="332046" y="1105503"/>
                <a:ext cx="2364206" cy="2364207"/>
              </a:xfrm>
              <a:prstGeom prst="rect">
                <a:avLst/>
              </a:prstGeom>
              <a:noFill/>
            </p:spPr>
          </p:pic>
        </p:grpSp>
      </p:grpSp>
      <p:grpSp>
        <p:nvGrpSpPr>
          <p:cNvPr id="8" name="Group 7"/>
          <p:cNvGrpSpPr/>
          <p:nvPr userDrawn="1"/>
        </p:nvGrpSpPr>
        <p:grpSpPr>
          <a:xfrm>
            <a:off x="7332260" y="958737"/>
            <a:ext cx="4618671" cy="4814337"/>
            <a:chOff x="2456134" y="1115733"/>
            <a:chExt cx="4618671" cy="4814337"/>
          </a:xfrm>
        </p:grpSpPr>
        <p:sp>
          <p:nvSpPr>
            <p:cNvPr id="9" name="Rectangle 8"/>
            <p:cNvSpPr/>
            <p:nvPr/>
          </p:nvSpPr>
          <p:spPr>
            <a:xfrm>
              <a:off x="2456134" y="4443656"/>
              <a:ext cx="4618671"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Richard Fennell</a:t>
              </a:r>
            </a:p>
            <a:p>
              <a:pPr algn="ctr"/>
              <a:r>
                <a:rPr lang="en-GB" sz="1600"/>
                <a:t>Chief Technology Officer (CTO)</a:t>
              </a:r>
            </a:p>
            <a:p>
              <a:pPr algn="ctr"/>
              <a:r>
                <a:rPr lang="en-GB" sz="1600"/>
                <a:t>BSc (Hons) FBCS CITP CEng</a:t>
              </a:r>
              <a:endParaRPr lang="en-GB" sz="1600">
                <a:latin typeface="Segoe" pitchFamily="34" charset="0"/>
                <a:cs typeface="Segoe" pitchFamily="34" charset="0"/>
              </a:endParaRPr>
            </a:p>
          </p:txBody>
        </p:sp>
        <p:grpSp>
          <p:nvGrpSpPr>
            <p:cNvPr id="10" name="Group 9"/>
            <p:cNvGrpSpPr/>
            <p:nvPr/>
          </p:nvGrpSpPr>
          <p:grpSpPr>
            <a:xfrm>
              <a:off x="2698399" y="1115733"/>
              <a:ext cx="4134151" cy="3298671"/>
              <a:chOff x="2698399" y="1105503"/>
              <a:chExt cx="4134151" cy="3298671"/>
            </a:xfrm>
          </p:grpSpPr>
          <p:sp>
            <p:nvSpPr>
              <p:cNvPr id="12" name="Rectangle 11"/>
              <p:cNvSpPr/>
              <p:nvPr/>
            </p:nvSpPr>
            <p:spPr>
              <a:xfrm>
                <a:off x="2698399" y="3555605"/>
                <a:ext cx="4134151"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Visual Studio and</a:t>
                </a:r>
              </a:p>
              <a:p>
                <a:pPr algn="ctr"/>
                <a:r>
                  <a:rPr lang="en-GB" sz="2400" b="1">
                    <a:solidFill>
                      <a:srgbClr val="21B9EC"/>
                    </a:solidFill>
                    <a:latin typeface="Segoe" pitchFamily="34" charset="0"/>
                    <a:cs typeface="Segoe" pitchFamily="34" charset="0"/>
                  </a:rPr>
                  <a:t>Development Technologies</a:t>
                </a:r>
              </a:p>
            </p:txBody>
          </p:sp>
          <p:pic>
            <p:nvPicPr>
              <p:cNvPr id="13" name="Picture 5" descr="C:\Users\Lauren\Documents\Black Marble\Artwork\Staff Members\Headshots\256px\richard_256.png"/>
              <p:cNvPicPr>
                <a:picLocks noChangeAspect="1" noChangeArrowheads="1"/>
              </p:cNvPicPr>
              <p:nvPr/>
            </p:nvPicPr>
            <p:blipFill>
              <a:blip r:embed="rId5" cstate="print"/>
              <a:srcRect/>
              <a:stretch>
                <a:fillRect/>
              </a:stretch>
            </p:blipFill>
            <p:spPr bwMode="auto">
              <a:xfrm>
                <a:off x="3548641" y="1105503"/>
                <a:ext cx="2420849" cy="2420850"/>
              </a:xfrm>
              <a:prstGeom prst="rect">
                <a:avLst/>
              </a:prstGeom>
              <a:noFill/>
            </p:spPr>
          </p:pic>
        </p:grpSp>
        <p:pic>
          <p:nvPicPr>
            <p:cNvPr id="11" name="Picture 3" descr="C:\Users\Lauren\Documents\MVP_Logo_Kit\MVP Logo Kit\MVP_Horizontal_BlueOnly.png"/>
            <p:cNvPicPr>
              <a:picLocks noChangeAspect="1" noChangeArrowheads="1"/>
            </p:cNvPicPr>
            <p:nvPr/>
          </p:nvPicPr>
          <p:blipFill>
            <a:blip r:embed="rId3" cstate="print"/>
            <a:stretch>
              <a:fillRect/>
            </a:stretch>
          </p:blipFill>
          <p:spPr bwMode="auto">
            <a:xfrm>
              <a:off x="3542142" y="5411793"/>
              <a:ext cx="1276847" cy="518277"/>
            </a:xfrm>
            <a:prstGeom prst="rect">
              <a:avLst/>
            </a:prstGeom>
            <a:noFill/>
          </p:spPr>
        </p:pic>
      </p:grpSp>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2701" y="5854625"/>
            <a:ext cx="2089415" cy="512378"/>
          </a:xfrm>
          <a:prstGeom prst="rect">
            <a:avLst/>
          </a:prstGeom>
        </p:spPr>
      </p:pic>
      <p:grpSp>
        <p:nvGrpSpPr>
          <p:cNvPr id="15" name="Group 14"/>
          <p:cNvGrpSpPr/>
          <p:nvPr userDrawn="1"/>
        </p:nvGrpSpPr>
        <p:grpSpPr>
          <a:xfrm>
            <a:off x="665698" y="1123566"/>
            <a:ext cx="3333492" cy="4649507"/>
            <a:chOff x="5159705" y="1266088"/>
            <a:chExt cx="3333492" cy="4649507"/>
          </a:xfrm>
        </p:grpSpPr>
        <p:pic>
          <p:nvPicPr>
            <p:cNvPr id="16" name="Picture 15"/>
            <p:cNvPicPr>
              <a:picLocks noChangeAspect="1"/>
            </p:cNvPicPr>
            <p:nvPr/>
          </p:nvPicPr>
          <p:blipFill rotWithShape="1">
            <a:blip r:embed="rId7">
              <a:extLst>
                <a:ext uri="{28A0092B-C50C-407E-A947-70E740481C1C}">
                  <a14:useLocalDpi xmlns:a14="http://schemas.microsoft.com/office/drawing/2010/main" val="0"/>
                </a:ext>
              </a:extLst>
            </a:blip>
            <a:srcRect t="-3296" b="-1"/>
            <a:stretch/>
          </p:blipFill>
          <p:spPr>
            <a:xfrm>
              <a:off x="5555011" y="1266088"/>
              <a:ext cx="2512633" cy="2293773"/>
            </a:xfrm>
            <a:prstGeom prst="rect">
              <a:avLst/>
            </a:prstGeom>
          </p:spPr>
        </p:pic>
        <p:sp>
          <p:nvSpPr>
            <p:cNvPr id="17" name="Rectangle 16"/>
            <p:cNvSpPr/>
            <p:nvPr/>
          </p:nvSpPr>
          <p:spPr>
            <a:xfrm>
              <a:off x="6016067" y="3565835"/>
              <a:ext cx="1620770"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Microsoft</a:t>
              </a:r>
            </a:p>
            <a:p>
              <a:pPr algn="ctr"/>
              <a:r>
                <a:rPr lang="en-GB" sz="2400" b="1">
                  <a:solidFill>
                    <a:srgbClr val="21B9EC"/>
                  </a:solidFill>
                  <a:latin typeface="Segoe" pitchFamily="34" charset="0"/>
                  <a:cs typeface="Segoe" pitchFamily="34" charset="0"/>
                </a:rPr>
                <a:t>Azure</a:t>
              </a:r>
            </a:p>
          </p:txBody>
        </p:sp>
        <p:sp>
          <p:nvSpPr>
            <p:cNvPr id="18" name="Rectangle 17"/>
            <p:cNvSpPr/>
            <p:nvPr/>
          </p:nvSpPr>
          <p:spPr>
            <a:xfrm>
              <a:off x="5159705" y="4387974"/>
              <a:ext cx="3333492"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Rik Hepworth</a:t>
              </a:r>
            </a:p>
            <a:p>
              <a:pPr algn="ctr"/>
              <a:r>
                <a:rPr lang="en-GB" sz="1600"/>
                <a:t>Chief Consultancy Officer (CCO)</a:t>
              </a:r>
            </a:p>
            <a:p>
              <a:pPr algn="ctr"/>
              <a:r>
                <a:rPr lang="en-GB" sz="1600"/>
                <a:t>BSc (Hons) MBCS CITP</a:t>
              </a:r>
              <a:endParaRPr lang="en-GB" sz="1600">
                <a:latin typeface="Segoe" pitchFamily="34" charset="0"/>
                <a:cs typeface="Segoe" pitchFamily="34" charset="0"/>
              </a:endParaRPr>
            </a:p>
          </p:txBody>
        </p:sp>
        <p:pic>
          <p:nvPicPr>
            <p:cNvPr id="19" name="Picture 3" descr="C:\Users\Lauren\Documents\MVP_Logo_Kit\MVP Logo Kit\MVP_Horizontal_BlueOnly.png"/>
            <p:cNvPicPr>
              <a:picLocks noChangeAspect="1" noChangeArrowheads="1"/>
            </p:cNvPicPr>
            <p:nvPr/>
          </p:nvPicPr>
          <p:blipFill>
            <a:blip r:embed="rId3" cstate="print"/>
            <a:stretch>
              <a:fillRect/>
            </a:stretch>
          </p:blipFill>
          <p:spPr bwMode="auto">
            <a:xfrm>
              <a:off x="6179715" y="5397318"/>
              <a:ext cx="1276847" cy="518277"/>
            </a:xfrm>
            <a:prstGeom prst="rect">
              <a:avLst/>
            </a:prstGeom>
            <a:noFill/>
          </p:spPr>
        </p:pic>
      </p:grpSp>
    </p:spTree>
    <p:extLst>
      <p:ext uri="{BB962C8B-B14F-4D97-AF65-F5344CB8AC3E}">
        <p14:creationId xmlns:p14="http://schemas.microsoft.com/office/powerpoint/2010/main" val="3399806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pic>
        <p:nvPicPr>
          <p:cNvPr id="18" name="Picture 17" descr="A close up of a mask&#10;&#10;Description generated with high confidence">
            <a:extLst>
              <a:ext uri="{FF2B5EF4-FFF2-40B4-BE49-F238E27FC236}">
                <a16:creationId xmlns:a16="http://schemas.microsoft.com/office/drawing/2014/main" id="{6161B841-5A94-459A-BCE6-83B38E28B5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3933"/>
          <a:stretch/>
        </p:blipFill>
        <p:spPr>
          <a:xfrm>
            <a:off x="9541594" y="1169250"/>
            <a:ext cx="1682917" cy="2256207"/>
          </a:xfrm>
          <a:prstGeom prst="rect">
            <a:avLst/>
          </a:prstGeom>
        </p:spPr>
      </p:pic>
      <p:grpSp>
        <p:nvGrpSpPr>
          <p:cNvPr id="19" name="Group 18">
            <a:extLst>
              <a:ext uri="{FF2B5EF4-FFF2-40B4-BE49-F238E27FC236}">
                <a16:creationId xmlns:a16="http://schemas.microsoft.com/office/drawing/2014/main" id="{118C7FF5-B762-43AE-8BAE-E900EE45187C}"/>
              </a:ext>
            </a:extLst>
          </p:cNvPr>
          <p:cNvGrpSpPr/>
          <p:nvPr userDrawn="1"/>
        </p:nvGrpSpPr>
        <p:grpSpPr>
          <a:xfrm>
            <a:off x="3219443" y="910735"/>
            <a:ext cx="3333492" cy="4862337"/>
            <a:chOff x="348963" y="1106123"/>
            <a:chExt cx="3333492" cy="4862337"/>
          </a:xfrm>
        </p:grpSpPr>
        <p:sp>
          <p:nvSpPr>
            <p:cNvPr id="20" name="Rectangle 19">
              <a:extLst>
                <a:ext uri="{FF2B5EF4-FFF2-40B4-BE49-F238E27FC236}">
                  <a16:creationId xmlns:a16="http://schemas.microsoft.com/office/drawing/2014/main" id="{9BE94816-2084-4901-9E85-9AD9FE71578A}"/>
                </a:ext>
              </a:extLst>
            </p:cNvPr>
            <p:cNvSpPr/>
            <p:nvPr/>
          </p:nvSpPr>
          <p:spPr>
            <a:xfrm>
              <a:off x="1017551" y="3619623"/>
              <a:ext cx="1996323"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Artificial</a:t>
              </a:r>
            </a:p>
            <a:p>
              <a:pPr algn="ctr"/>
              <a:r>
                <a:rPr lang="en-GB" sz="2400" b="1">
                  <a:solidFill>
                    <a:srgbClr val="21B9EC"/>
                  </a:solidFill>
                  <a:latin typeface="Segoe" pitchFamily="34" charset="0"/>
                  <a:cs typeface="Segoe" pitchFamily="34" charset="0"/>
                </a:rPr>
                <a:t>Intelligence </a:t>
              </a:r>
            </a:p>
          </p:txBody>
        </p:sp>
        <p:sp>
          <p:nvSpPr>
            <p:cNvPr id="21" name="Rectangle 20">
              <a:extLst>
                <a:ext uri="{FF2B5EF4-FFF2-40B4-BE49-F238E27FC236}">
                  <a16:creationId xmlns:a16="http://schemas.microsoft.com/office/drawing/2014/main" id="{BCF555D7-A86E-456B-99B5-ABF5EB17B860}"/>
                </a:ext>
              </a:extLst>
            </p:cNvPr>
            <p:cNvSpPr/>
            <p:nvPr/>
          </p:nvSpPr>
          <p:spPr>
            <a:xfrm>
              <a:off x="348963" y="4440840"/>
              <a:ext cx="3333492"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James Mann</a:t>
              </a:r>
            </a:p>
            <a:p>
              <a:pPr algn="ctr"/>
              <a:r>
                <a:rPr lang="en-GB" sz="1600"/>
                <a:t>Senior Consultant</a:t>
              </a:r>
            </a:p>
            <a:p>
              <a:pPr algn="ctr"/>
              <a:r>
                <a:rPr lang="en-GB" sz="1600"/>
                <a:t>BSc (Hons) MBCS CEng</a:t>
              </a:r>
              <a:endParaRPr lang="en-GB" sz="1600">
                <a:latin typeface="Segoe" pitchFamily="34" charset="0"/>
                <a:cs typeface="Segoe" pitchFamily="34" charset="0"/>
              </a:endParaRPr>
            </a:p>
          </p:txBody>
        </p:sp>
        <p:pic>
          <p:nvPicPr>
            <p:cNvPr id="22" name="Picture 3" descr="C:\Users\Lauren\Documents\MVP_Logo_Kit\MVP Logo Kit\MVP_Horizontal_BlueOnly.png">
              <a:extLst>
                <a:ext uri="{FF2B5EF4-FFF2-40B4-BE49-F238E27FC236}">
                  <a16:creationId xmlns:a16="http://schemas.microsoft.com/office/drawing/2014/main" id="{CDCF58A7-2DB7-418B-A3C4-370AE3E38494}"/>
                </a:ext>
              </a:extLst>
            </p:cNvPr>
            <p:cNvPicPr>
              <a:picLocks noChangeAspect="1" noChangeArrowheads="1"/>
            </p:cNvPicPr>
            <p:nvPr/>
          </p:nvPicPr>
          <p:blipFill>
            <a:blip r:embed="rId3" cstate="print"/>
            <a:stretch>
              <a:fillRect/>
            </a:stretch>
          </p:blipFill>
          <p:spPr bwMode="auto">
            <a:xfrm>
              <a:off x="1377286" y="5450183"/>
              <a:ext cx="1276847" cy="518277"/>
            </a:xfrm>
            <a:prstGeom prst="rect">
              <a:avLst/>
            </a:prstGeom>
            <a:noFill/>
          </p:spPr>
        </p:pic>
        <p:pic>
          <p:nvPicPr>
            <p:cNvPr id="23" name="Picture 22">
              <a:extLst>
                <a:ext uri="{FF2B5EF4-FFF2-40B4-BE49-F238E27FC236}">
                  <a16:creationId xmlns:a16="http://schemas.microsoft.com/office/drawing/2014/main" id="{A4BFA5AD-75D2-4312-8518-A7621F875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grpSp>
        <p:nvGrpSpPr>
          <p:cNvPr id="24" name="Group 23">
            <a:extLst>
              <a:ext uri="{FF2B5EF4-FFF2-40B4-BE49-F238E27FC236}">
                <a16:creationId xmlns:a16="http://schemas.microsoft.com/office/drawing/2014/main" id="{9B4106BD-B668-45E7-9E5A-12A0217DDF03}"/>
              </a:ext>
            </a:extLst>
          </p:cNvPr>
          <p:cNvGrpSpPr/>
          <p:nvPr userDrawn="1"/>
        </p:nvGrpSpPr>
        <p:grpSpPr>
          <a:xfrm>
            <a:off x="5524341" y="1116498"/>
            <a:ext cx="3636647" cy="4656574"/>
            <a:chOff x="8731294" y="1258098"/>
            <a:chExt cx="3636647" cy="4656574"/>
          </a:xfrm>
        </p:grpSpPr>
        <p:pic>
          <p:nvPicPr>
            <p:cNvPr id="25" name="Picture 24">
              <a:extLst>
                <a:ext uri="{FF2B5EF4-FFF2-40B4-BE49-F238E27FC236}">
                  <a16:creationId xmlns:a16="http://schemas.microsoft.com/office/drawing/2014/main" id="{31C20A96-78FB-4CDB-9CE8-350663D95A7B}"/>
                </a:ext>
              </a:extLst>
            </p:cNvPr>
            <p:cNvPicPr>
              <a:picLocks noChangeAspect="1"/>
            </p:cNvPicPr>
            <p:nvPr/>
          </p:nvPicPr>
          <p:blipFill rotWithShape="1">
            <a:blip r:embed="rId5">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26" name="Rectangle 25">
              <a:extLst>
                <a:ext uri="{FF2B5EF4-FFF2-40B4-BE49-F238E27FC236}">
                  <a16:creationId xmlns:a16="http://schemas.microsoft.com/office/drawing/2014/main" id="{56298A4C-2698-46FC-AFFE-9DBB4BD551BD}"/>
                </a:ext>
              </a:extLst>
            </p:cNvPr>
            <p:cNvSpPr/>
            <p:nvPr/>
          </p:nvSpPr>
          <p:spPr>
            <a:xfrm>
              <a:off x="9466596" y="3565835"/>
              <a:ext cx="2166048"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Windows</a:t>
              </a:r>
            </a:p>
            <a:p>
              <a:pPr algn="ctr"/>
              <a:r>
                <a:rPr lang="en-GB" sz="2400" b="1">
                  <a:solidFill>
                    <a:srgbClr val="21B9EC"/>
                  </a:solidFill>
                  <a:latin typeface="Segoe" pitchFamily="34" charset="0"/>
                  <a:cs typeface="Segoe" pitchFamily="34" charset="0"/>
                </a:rPr>
                <a:t>Development</a:t>
              </a:r>
              <a:endParaRPr lang="en-GB" sz="2800" b="1">
                <a:solidFill>
                  <a:srgbClr val="21B9EC"/>
                </a:solidFill>
                <a:latin typeface="Segoe" pitchFamily="34" charset="0"/>
                <a:cs typeface="Segoe" pitchFamily="34" charset="0"/>
              </a:endParaRPr>
            </a:p>
          </p:txBody>
        </p:sp>
        <p:sp>
          <p:nvSpPr>
            <p:cNvPr id="27" name="Rectangle 26">
              <a:extLst>
                <a:ext uri="{FF2B5EF4-FFF2-40B4-BE49-F238E27FC236}">
                  <a16:creationId xmlns:a16="http://schemas.microsoft.com/office/drawing/2014/main" id="{9F8A382F-FF42-4516-9330-3A5B942C00D5}"/>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James Croft</a:t>
              </a:r>
            </a:p>
            <a:p>
              <a:pPr algn="ctr"/>
              <a:r>
                <a:rPr lang="en-GB" sz="1600"/>
                <a:t>Software Developer</a:t>
              </a:r>
            </a:p>
            <a:p>
              <a:pPr algn="ctr"/>
              <a:endParaRPr lang="en-GB" sz="333"/>
            </a:p>
            <a:p>
              <a:pPr algn="ctr"/>
              <a:r>
                <a:rPr lang="en-GB" sz="1600"/>
                <a:t>BSc (Hons) MBCS</a:t>
              </a:r>
              <a:endParaRPr lang="en-GB" sz="1600">
                <a:latin typeface="Segoe" pitchFamily="34" charset="0"/>
                <a:cs typeface="Segoe" pitchFamily="34" charset="0"/>
              </a:endParaRPr>
            </a:p>
          </p:txBody>
        </p:sp>
        <p:pic>
          <p:nvPicPr>
            <p:cNvPr id="28" name="Picture 3" descr="C:\Users\Lauren\Documents\MVP_Logo_Kit\MVP Logo Kit\MVP_Horizontal_BlueOnly.png">
              <a:extLst>
                <a:ext uri="{FF2B5EF4-FFF2-40B4-BE49-F238E27FC236}">
                  <a16:creationId xmlns:a16="http://schemas.microsoft.com/office/drawing/2014/main" id="{C3F285F1-5F9D-4F90-937C-265B54D87696}"/>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grpSp>
        <p:nvGrpSpPr>
          <p:cNvPr id="29" name="Group 28">
            <a:extLst>
              <a:ext uri="{FF2B5EF4-FFF2-40B4-BE49-F238E27FC236}">
                <a16:creationId xmlns:a16="http://schemas.microsoft.com/office/drawing/2014/main" id="{FAA70E89-DE99-4BF2-9BD6-165F1758B475}"/>
              </a:ext>
            </a:extLst>
          </p:cNvPr>
          <p:cNvGrpSpPr/>
          <p:nvPr userDrawn="1"/>
        </p:nvGrpSpPr>
        <p:grpSpPr>
          <a:xfrm>
            <a:off x="-434675" y="979861"/>
            <a:ext cx="4618671" cy="4793212"/>
            <a:chOff x="302936" y="1121461"/>
            <a:chExt cx="4618671" cy="4793212"/>
          </a:xfrm>
        </p:grpSpPr>
        <p:grpSp>
          <p:nvGrpSpPr>
            <p:cNvPr id="30" name="Group 29">
              <a:extLst>
                <a:ext uri="{FF2B5EF4-FFF2-40B4-BE49-F238E27FC236}">
                  <a16:creationId xmlns:a16="http://schemas.microsoft.com/office/drawing/2014/main" id="{7A0A98C6-3353-4103-B3B7-399B58AC63B8}"/>
                </a:ext>
              </a:extLst>
            </p:cNvPr>
            <p:cNvGrpSpPr/>
            <p:nvPr/>
          </p:nvGrpSpPr>
          <p:grpSpPr>
            <a:xfrm>
              <a:off x="302936" y="3565835"/>
              <a:ext cx="4618671" cy="2348838"/>
              <a:chOff x="2456134" y="3565835"/>
              <a:chExt cx="4618671" cy="2348838"/>
            </a:xfrm>
          </p:grpSpPr>
          <p:sp>
            <p:nvSpPr>
              <p:cNvPr id="32" name="Rectangle 31">
                <a:extLst>
                  <a:ext uri="{FF2B5EF4-FFF2-40B4-BE49-F238E27FC236}">
                    <a16:creationId xmlns:a16="http://schemas.microsoft.com/office/drawing/2014/main" id="{94464413-6DF1-4D8B-8A51-8070DA68578E}"/>
                  </a:ext>
                </a:extLst>
              </p:cNvPr>
              <p:cNvSpPr/>
              <p:nvPr/>
            </p:nvSpPr>
            <p:spPr>
              <a:xfrm>
                <a:off x="2456134" y="4388468"/>
                <a:ext cx="4618671" cy="910124"/>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Andy Dawson</a:t>
                </a:r>
              </a:p>
              <a:p>
                <a:pPr algn="ctr"/>
                <a:r>
                  <a:rPr lang="en-GB" sz="1600"/>
                  <a:t>Chief Information Officer (CIO)</a:t>
                </a:r>
              </a:p>
              <a:p>
                <a:pPr algn="ctr"/>
                <a:r>
                  <a:rPr lang="en-GB" sz="1600"/>
                  <a:t>PhD BEng (Hons) CEng </a:t>
                </a:r>
                <a:r>
                  <a:rPr lang="en-GB" sz="1600" err="1"/>
                  <a:t>MIMechE</a:t>
                </a:r>
                <a:endParaRPr lang="en-GB" sz="1600">
                  <a:latin typeface="Segoe" pitchFamily="34" charset="0"/>
                  <a:cs typeface="Segoe" pitchFamily="34" charset="0"/>
                </a:endParaRPr>
              </a:p>
            </p:txBody>
          </p:sp>
          <p:sp>
            <p:nvSpPr>
              <p:cNvPr id="33" name="Rectangle 32">
                <a:extLst>
                  <a:ext uri="{FF2B5EF4-FFF2-40B4-BE49-F238E27FC236}">
                    <a16:creationId xmlns:a16="http://schemas.microsoft.com/office/drawing/2014/main" id="{CA4C9961-2A40-4FDB-A3E9-E4CF3B993F4E}"/>
                  </a:ext>
                </a:extLst>
              </p:cNvPr>
              <p:cNvSpPr/>
              <p:nvPr/>
            </p:nvSpPr>
            <p:spPr>
              <a:xfrm>
                <a:off x="3753337" y="3565835"/>
                <a:ext cx="2024278"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Office Apps</a:t>
                </a:r>
              </a:p>
              <a:p>
                <a:pPr algn="ctr"/>
                <a:r>
                  <a:rPr lang="en-GB" sz="2400" b="1">
                    <a:solidFill>
                      <a:srgbClr val="21B9EC"/>
                    </a:solidFill>
                    <a:latin typeface="Segoe" pitchFamily="34" charset="0"/>
                    <a:cs typeface="Segoe" pitchFamily="34" charset="0"/>
                  </a:rPr>
                  <a:t>and Services</a:t>
                </a:r>
              </a:p>
            </p:txBody>
          </p:sp>
          <p:pic>
            <p:nvPicPr>
              <p:cNvPr id="34" name="Picture 3" descr="C:\Users\Lauren\Documents\MVP_Logo_Kit\MVP Logo Kit\MVP_Horizontal_BlueOnly.png">
                <a:extLst>
                  <a:ext uri="{FF2B5EF4-FFF2-40B4-BE49-F238E27FC236}">
                    <a16:creationId xmlns:a16="http://schemas.microsoft.com/office/drawing/2014/main" id="{3B862FD8-90C6-4F20-AC4E-2249D74DA4AE}"/>
                  </a:ext>
                </a:extLst>
              </p:cNvPr>
              <p:cNvPicPr>
                <a:picLocks noChangeAspect="1" noChangeArrowheads="1"/>
              </p:cNvPicPr>
              <p:nvPr/>
            </p:nvPicPr>
            <p:blipFill>
              <a:blip r:embed="rId3" cstate="print"/>
              <a:stretch>
                <a:fillRect/>
              </a:stretch>
            </p:blipFill>
            <p:spPr bwMode="auto">
              <a:xfrm>
                <a:off x="4127045" y="5396396"/>
                <a:ext cx="1276847" cy="518277"/>
              </a:xfrm>
              <a:prstGeom prst="rect">
                <a:avLst/>
              </a:prstGeom>
              <a:noFill/>
            </p:spPr>
          </p:pic>
        </p:grpSp>
        <p:pic>
          <p:nvPicPr>
            <p:cNvPr id="31" name="Picture 30">
              <a:extLst>
                <a:ext uri="{FF2B5EF4-FFF2-40B4-BE49-F238E27FC236}">
                  <a16:creationId xmlns:a16="http://schemas.microsoft.com/office/drawing/2014/main" id="{CE7716CD-79BD-4192-9F23-2B2C868E4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grpSp>
        <p:nvGrpSpPr>
          <p:cNvPr id="35" name="Group 34">
            <a:extLst>
              <a:ext uri="{FF2B5EF4-FFF2-40B4-BE49-F238E27FC236}">
                <a16:creationId xmlns:a16="http://schemas.microsoft.com/office/drawing/2014/main" id="{99AA6340-19CE-4C06-92A3-CBA8E6303E5C}"/>
              </a:ext>
            </a:extLst>
          </p:cNvPr>
          <p:cNvGrpSpPr/>
          <p:nvPr userDrawn="1"/>
        </p:nvGrpSpPr>
        <p:grpSpPr>
          <a:xfrm>
            <a:off x="8494581" y="3427833"/>
            <a:ext cx="3636647" cy="2348837"/>
            <a:chOff x="8731294" y="3565835"/>
            <a:chExt cx="3636647" cy="2348837"/>
          </a:xfrm>
        </p:grpSpPr>
        <p:sp>
          <p:nvSpPr>
            <p:cNvPr id="36" name="Rectangle 35">
              <a:extLst>
                <a:ext uri="{FF2B5EF4-FFF2-40B4-BE49-F238E27FC236}">
                  <a16:creationId xmlns:a16="http://schemas.microsoft.com/office/drawing/2014/main" id="{9C897DCC-DB5E-494A-B6BE-7EB9E3A28B40}"/>
                </a:ext>
              </a:extLst>
            </p:cNvPr>
            <p:cNvSpPr/>
            <p:nvPr/>
          </p:nvSpPr>
          <p:spPr>
            <a:xfrm>
              <a:off x="9008845" y="3565835"/>
              <a:ext cx="3081555" cy="848569"/>
            </a:xfrm>
            <a:prstGeom prst="rect">
              <a:avLst/>
            </a:prstGeom>
          </p:spPr>
          <p:txBody>
            <a:bodyPr wrap="none" lIns="108842" tIns="54421" rIns="108842" bIns="54421">
              <a:spAutoFit/>
            </a:bodyPr>
            <a:lstStyle/>
            <a:p>
              <a:pPr algn="ctr"/>
              <a:r>
                <a:rPr lang="en-GB" sz="2400" b="1">
                  <a:solidFill>
                    <a:srgbClr val="21B9EC"/>
                  </a:solidFill>
                  <a:latin typeface="Segoe" pitchFamily="34" charset="0"/>
                  <a:cs typeface="Segoe" pitchFamily="34" charset="0"/>
                </a:rPr>
                <a:t>Cloud &amp; Datacentre</a:t>
              </a:r>
            </a:p>
            <a:p>
              <a:pPr algn="ctr"/>
              <a:r>
                <a:rPr lang="en-GB" sz="2400" b="1">
                  <a:solidFill>
                    <a:srgbClr val="21B9EC"/>
                  </a:solidFill>
                  <a:latin typeface="Segoe" pitchFamily="34" charset="0"/>
                  <a:cs typeface="Segoe" pitchFamily="34" charset="0"/>
                </a:rPr>
                <a:t>Management</a:t>
              </a:r>
              <a:endParaRPr lang="en-GB" sz="2800" b="1">
                <a:solidFill>
                  <a:srgbClr val="21B9EC"/>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0ED6C3B5-9461-4EF3-B7A4-7F911E3E4194}"/>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a:latin typeface="Segoe" pitchFamily="34" charset="0"/>
                  <a:cs typeface="Segoe" pitchFamily="34" charset="0"/>
                </a:rPr>
                <a:t>Ryan Yates</a:t>
              </a:r>
            </a:p>
            <a:p>
              <a:pPr algn="ctr"/>
              <a:r>
                <a:rPr lang="en-GB" sz="1600"/>
                <a:t>Consultant</a:t>
              </a:r>
            </a:p>
            <a:p>
              <a:pPr algn="ctr"/>
              <a:endParaRPr lang="en-GB" sz="333"/>
            </a:p>
            <a:p>
              <a:pPr algn="ctr"/>
              <a:r>
                <a:rPr lang="en-GB" sz="1600"/>
                <a:t>MBCS</a:t>
              </a:r>
              <a:endParaRPr lang="en-GB" sz="1600">
                <a:latin typeface="Segoe" pitchFamily="34" charset="0"/>
                <a:cs typeface="Segoe" pitchFamily="34" charset="0"/>
              </a:endParaRPr>
            </a:p>
          </p:txBody>
        </p:sp>
        <p:pic>
          <p:nvPicPr>
            <p:cNvPr id="38" name="Picture 3" descr="C:\Users\Lauren\Documents\MVP_Logo_Kit\MVP Logo Kit\MVP_Horizontal_BlueOnly.png">
              <a:extLst>
                <a:ext uri="{FF2B5EF4-FFF2-40B4-BE49-F238E27FC236}">
                  <a16:creationId xmlns:a16="http://schemas.microsoft.com/office/drawing/2014/main" id="{C30572F7-D61D-464E-8806-CADF456AE5AD}"/>
                </a:ext>
              </a:extLst>
            </p:cNvPr>
            <p:cNvPicPr>
              <a:picLocks noChangeAspect="1" noChangeArrowheads="1"/>
            </p:cNvPicPr>
            <p:nvPr/>
          </p:nvPicPr>
          <p:blipFill>
            <a:blip r:embed="rId3" cstate="print"/>
            <a:stretch>
              <a:fillRect/>
            </a:stretch>
          </p:blipFill>
          <p:spPr bwMode="auto">
            <a:xfrm>
              <a:off x="9911194" y="5396395"/>
              <a:ext cx="1276847" cy="518277"/>
            </a:xfrm>
            <a:prstGeom prst="rect">
              <a:avLst/>
            </a:prstGeom>
            <a:noFill/>
          </p:spPr>
        </p:pic>
      </p:grpSp>
    </p:spTree>
    <p:extLst>
      <p:ext uri="{BB962C8B-B14F-4D97-AF65-F5344CB8AC3E}">
        <p14:creationId xmlns:p14="http://schemas.microsoft.com/office/powerpoint/2010/main" val="21115872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6EDB5-E228-49BC-9E20-5A67FF16CC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268"/>
          <a:stretch/>
        </p:blipFill>
        <p:spPr>
          <a:xfrm>
            <a:off x="1" y="700894"/>
            <a:ext cx="5753100" cy="1960672"/>
          </a:xfrm>
          <a:prstGeom prst="rect">
            <a:avLst/>
          </a:prstGeom>
        </p:spPr>
      </p:pic>
      <p:pic>
        <p:nvPicPr>
          <p:cNvPr id="9" name="Picture 8">
            <a:extLst>
              <a:ext uri="{FF2B5EF4-FFF2-40B4-BE49-F238E27FC236}">
                <a16:creationId xmlns:a16="http://schemas.microsoft.com/office/drawing/2014/main" id="{BB92D325-F33C-40D5-854A-45DFC022F47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10" name="Picture 9" descr="A picture containing indoor, sitting&#10;&#10;Description generated with high confidence">
            <a:extLst>
              <a:ext uri="{FF2B5EF4-FFF2-40B4-BE49-F238E27FC236}">
                <a16:creationId xmlns:a16="http://schemas.microsoft.com/office/drawing/2014/main" id="{DA8EE498-2113-4956-A84A-92B8FAFA1665}"/>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092154"/>
            <a:ext cx="12191999" cy="4479775"/>
          </a:xfrm>
          <a:prstGeom prst="rect">
            <a:avLst/>
          </a:prstGeom>
        </p:spPr>
      </p:pic>
      <p:pic>
        <p:nvPicPr>
          <p:cNvPr id="11" name="Picture 10">
            <a:extLst>
              <a:ext uri="{FF2B5EF4-FFF2-40B4-BE49-F238E27FC236}">
                <a16:creationId xmlns:a16="http://schemas.microsoft.com/office/drawing/2014/main" id="{79C83D78-83E4-4CC9-9AF6-58D79132C246}"/>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 r="19232" b="35783"/>
          <a:stretch/>
        </p:blipFill>
        <p:spPr>
          <a:xfrm>
            <a:off x="8092910" y="2181224"/>
            <a:ext cx="4099090" cy="4479775"/>
          </a:xfrm>
          <a:prstGeom prst="rect">
            <a:avLst/>
          </a:prstGeom>
        </p:spPr>
      </p:pic>
    </p:spTree>
    <p:extLst>
      <p:ext uri="{BB962C8B-B14F-4D97-AF65-F5344CB8AC3E}">
        <p14:creationId xmlns:p14="http://schemas.microsoft.com/office/powerpoint/2010/main" val="23945357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002FC07A-CF0D-43E4-84EC-8A89E0327C63}"/>
              </a:ext>
            </a:extLst>
          </p:cNvPr>
          <p:cNvGraphicFramePr>
            <a:graphicFrameLocks noGrp="1"/>
          </p:cNvGraphicFramePr>
          <p:nvPr userDrawn="1">
            <p:extLst>
              <p:ext uri="{D42A27DB-BD31-4B8C-83A1-F6EECF244321}">
                <p14:modId xmlns:p14="http://schemas.microsoft.com/office/powerpoint/2010/main" val="1535760641"/>
              </p:ext>
            </p:extLst>
          </p:nvPr>
        </p:nvGraphicFramePr>
        <p:xfrm>
          <a:off x="8138628" y="4362450"/>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94B8716F-E59E-4C5B-B341-DA7D39F042A4}"/>
              </a:ext>
            </a:extLst>
          </p:cNvPr>
          <p:cNvGraphicFramePr>
            <a:graphicFrameLocks noGrp="1"/>
          </p:cNvGraphicFramePr>
          <p:nvPr userDrawn="1">
            <p:extLst>
              <p:ext uri="{D42A27DB-BD31-4B8C-83A1-F6EECF244321}">
                <p14:modId xmlns:p14="http://schemas.microsoft.com/office/powerpoint/2010/main" val="871186074"/>
              </p:ext>
            </p:extLst>
          </p:nvPr>
        </p:nvGraphicFramePr>
        <p:xfrm>
          <a:off x="94150" y="4355492"/>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43AF2BE0-E9C2-4038-8F27-91EE1AA77B73}"/>
              </a:ext>
            </a:extLst>
          </p:cNvPr>
          <p:cNvSpPr/>
          <p:nvPr userDrawn="1"/>
        </p:nvSpPr>
        <p:spPr bwMode="auto">
          <a:xfrm>
            <a:off x="8145769" y="3951799"/>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DevOps</a:t>
            </a:r>
          </a:p>
        </p:txBody>
      </p:sp>
      <p:graphicFrame>
        <p:nvGraphicFramePr>
          <p:cNvPr id="59" name="Table 58">
            <a:extLst>
              <a:ext uri="{FF2B5EF4-FFF2-40B4-BE49-F238E27FC236}">
                <a16:creationId xmlns:a16="http://schemas.microsoft.com/office/drawing/2014/main" id="{763F3299-23B5-418A-9986-9C6F3DFF3FA7}"/>
              </a:ext>
            </a:extLst>
          </p:cNvPr>
          <p:cNvGraphicFramePr>
            <a:graphicFrameLocks noGrp="1"/>
          </p:cNvGraphicFramePr>
          <p:nvPr userDrawn="1">
            <p:extLst>
              <p:ext uri="{D42A27DB-BD31-4B8C-83A1-F6EECF244321}">
                <p14:modId xmlns:p14="http://schemas.microsoft.com/office/powerpoint/2010/main" val="1732985380"/>
              </p:ext>
            </p:extLst>
          </p:nvPr>
        </p:nvGraphicFramePr>
        <p:xfrm>
          <a:off x="74162" y="789362"/>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2148820A-C1A2-4FE1-AC87-862B6F79A7B3}"/>
              </a:ext>
            </a:extLst>
          </p:cNvPr>
          <p:cNvSpPr/>
          <p:nvPr userDrawn="1"/>
        </p:nvSpPr>
        <p:spPr bwMode="auto">
          <a:xfrm>
            <a:off x="74162" y="400838"/>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FFE620CA-8E1F-4818-B15D-8A404250EE04}"/>
              </a:ext>
            </a:extLst>
          </p:cNvPr>
          <p:cNvGraphicFramePr>
            <a:graphicFrameLocks noGrp="1"/>
          </p:cNvGraphicFramePr>
          <p:nvPr userDrawn="1">
            <p:extLst>
              <p:ext uri="{D42A27DB-BD31-4B8C-83A1-F6EECF244321}">
                <p14:modId xmlns:p14="http://schemas.microsoft.com/office/powerpoint/2010/main" val="714037599"/>
              </p:ext>
            </p:extLst>
          </p:nvPr>
        </p:nvGraphicFramePr>
        <p:xfrm>
          <a:off x="8154402" y="772814"/>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496F3369-C351-4432-982A-14794CCE21BD}"/>
              </a:ext>
            </a:extLst>
          </p:cNvPr>
          <p:cNvGraphicFramePr>
            <a:graphicFrameLocks noGrp="1"/>
          </p:cNvGraphicFramePr>
          <p:nvPr userDrawn="1">
            <p:extLst>
              <p:ext uri="{D42A27DB-BD31-4B8C-83A1-F6EECF244321}">
                <p14:modId xmlns:p14="http://schemas.microsoft.com/office/powerpoint/2010/main" val="4197756249"/>
              </p:ext>
            </p:extLst>
          </p:nvPr>
        </p:nvGraphicFramePr>
        <p:xfrm>
          <a:off x="4108363" y="4002827"/>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869071B9-A306-433B-9BEC-2B3823CAF36C}"/>
              </a:ext>
            </a:extLst>
          </p:cNvPr>
          <p:cNvSpPr/>
          <p:nvPr userDrawn="1"/>
        </p:nvSpPr>
        <p:spPr bwMode="auto">
          <a:xfrm>
            <a:off x="4119285" y="400512"/>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B03B0878-4F00-4B17-A492-FF5042374E6C}"/>
              </a:ext>
            </a:extLst>
          </p:cNvPr>
          <p:cNvSpPr/>
          <p:nvPr userDrawn="1"/>
        </p:nvSpPr>
        <p:spPr bwMode="auto">
          <a:xfrm>
            <a:off x="8141150" y="400512"/>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877BF24-60D4-4C45-A8F1-3F69CD458982}"/>
              </a:ext>
            </a:extLst>
          </p:cNvPr>
          <p:cNvGraphicFramePr>
            <a:graphicFrameLocks noGrp="1"/>
          </p:cNvGraphicFramePr>
          <p:nvPr userDrawn="1">
            <p:extLst>
              <p:ext uri="{D42A27DB-BD31-4B8C-83A1-F6EECF244321}">
                <p14:modId xmlns:p14="http://schemas.microsoft.com/office/powerpoint/2010/main" val="2568544395"/>
              </p:ext>
            </p:extLst>
          </p:nvPr>
        </p:nvGraphicFramePr>
        <p:xfrm>
          <a:off x="4116552" y="799592"/>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1EFB995D-AC8A-4013-A237-D9D889BC944A}"/>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0132" y="4098022"/>
            <a:ext cx="963168" cy="1058953"/>
          </a:xfrm>
          <a:prstGeom prst="rect">
            <a:avLst/>
          </a:prstGeom>
        </p:spPr>
      </p:pic>
      <p:pic>
        <p:nvPicPr>
          <p:cNvPr id="67" name="Picture 66">
            <a:extLst>
              <a:ext uri="{FF2B5EF4-FFF2-40B4-BE49-F238E27FC236}">
                <a16:creationId xmlns:a16="http://schemas.microsoft.com/office/drawing/2014/main" id="{D81B088E-D49E-44DA-AF86-44BE7988592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86855" y="3304532"/>
            <a:ext cx="1791324" cy="447831"/>
          </a:xfrm>
          <a:prstGeom prst="rect">
            <a:avLst/>
          </a:prstGeom>
        </p:spPr>
      </p:pic>
      <p:pic>
        <p:nvPicPr>
          <p:cNvPr id="68" name="Picture 67">
            <a:extLst>
              <a:ext uri="{FF2B5EF4-FFF2-40B4-BE49-F238E27FC236}">
                <a16:creationId xmlns:a16="http://schemas.microsoft.com/office/drawing/2014/main" id="{7E83C607-CC31-4C33-B700-44BCDC05A2C8}"/>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5606566" y="5925158"/>
            <a:ext cx="2328983" cy="406406"/>
          </a:xfrm>
          <a:prstGeom prst="rect">
            <a:avLst/>
          </a:prstGeom>
        </p:spPr>
      </p:pic>
      <p:pic>
        <p:nvPicPr>
          <p:cNvPr id="69" name="Picture 68">
            <a:extLst>
              <a:ext uri="{FF2B5EF4-FFF2-40B4-BE49-F238E27FC236}">
                <a16:creationId xmlns:a16="http://schemas.microsoft.com/office/drawing/2014/main" id="{F1B41474-EF40-4F45-9A43-751FC977087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26252" y="924817"/>
            <a:ext cx="1975047" cy="487023"/>
          </a:xfrm>
          <a:prstGeom prst="rect">
            <a:avLst/>
          </a:prstGeom>
        </p:spPr>
      </p:pic>
      <p:pic>
        <p:nvPicPr>
          <p:cNvPr id="70" name="Picture 69">
            <a:extLst>
              <a:ext uri="{FF2B5EF4-FFF2-40B4-BE49-F238E27FC236}">
                <a16:creationId xmlns:a16="http://schemas.microsoft.com/office/drawing/2014/main" id="{5B0B4E1B-3660-4C19-A8D5-594D346F78F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60102" y="4446624"/>
            <a:ext cx="1461035" cy="277412"/>
          </a:xfrm>
          <a:prstGeom prst="rect">
            <a:avLst/>
          </a:prstGeom>
        </p:spPr>
      </p:pic>
      <p:pic>
        <p:nvPicPr>
          <p:cNvPr id="71" name="Picture 70">
            <a:extLst>
              <a:ext uri="{FF2B5EF4-FFF2-40B4-BE49-F238E27FC236}">
                <a16:creationId xmlns:a16="http://schemas.microsoft.com/office/drawing/2014/main" id="{EBEFAC5C-F396-4A1C-AA67-8224861EFEF8}"/>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19076" y="4845376"/>
            <a:ext cx="1420013" cy="412042"/>
          </a:xfrm>
          <a:prstGeom prst="rect">
            <a:avLst/>
          </a:prstGeom>
        </p:spPr>
      </p:pic>
      <p:pic>
        <p:nvPicPr>
          <p:cNvPr id="72" name="Picture 71">
            <a:extLst>
              <a:ext uri="{FF2B5EF4-FFF2-40B4-BE49-F238E27FC236}">
                <a16:creationId xmlns:a16="http://schemas.microsoft.com/office/drawing/2014/main" id="{0C89E580-073C-48AF-9DB3-D7832D8CD2C3}"/>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20203"/>
          <a:stretch/>
        </p:blipFill>
        <p:spPr>
          <a:xfrm>
            <a:off x="5196214" y="4078135"/>
            <a:ext cx="904111" cy="1106662"/>
          </a:xfrm>
          <a:prstGeom prst="rect">
            <a:avLst/>
          </a:prstGeom>
        </p:spPr>
      </p:pic>
      <p:pic>
        <p:nvPicPr>
          <p:cNvPr id="73" name="Picture 72">
            <a:extLst>
              <a:ext uri="{FF2B5EF4-FFF2-40B4-BE49-F238E27FC236}">
                <a16:creationId xmlns:a16="http://schemas.microsoft.com/office/drawing/2014/main" id="{32EA5230-D9B2-4D5F-93A4-0FE45F5A4D5F}"/>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976643" y="4024899"/>
            <a:ext cx="1194443" cy="1194443"/>
          </a:xfrm>
          <a:prstGeom prst="rect">
            <a:avLst/>
          </a:prstGeom>
        </p:spPr>
      </p:pic>
      <p:pic>
        <p:nvPicPr>
          <p:cNvPr id="74" name="Picture 73">
            <a:extLst>
              <a:ext uri="{FF2B5EF4-FFF2-40B4-BE49-F238E27FC236}">
                <a16:creationId xmlns:a16="http://schemas.microsoft.com/office/drawing/2014/main" id="{23319D6B-B3E1-46F9-BF23-1C1411D0AFBD}"/>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6964524" y="1599646"/>
            <a:ext cx="950091" cy="1274142"/>
          </a:xfrm>
          <a:prstGeom prst="rect">
            <a:avLst/>
          </a:prstGeom>
        </p:spPr>
      </p:pic>
      <p:pic>
        <p:nvPicPr>
          <p:cNvPr id="75" name="Picture 74">
            <a:extLst>
              <a:ext uri="{FF2B5EF4-FFF2-40B4-BE49-F238E27FC236}">
                <a16:creationId xmlns:a16="http://schemas.microsoft.com/office/drawing/2014/main" id="{9D140644-54DA-4009-9A13-E815796A898A}"/>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08856" y="4066073"/>
            <a:ext cx="1143744" cy="1143744"/>
          </a:xfrm>
          <a:prstGeom prst="rect">
            <a:avLst/>
          </a:prstGeom>
        </p:spPr>
      </p:pic>
      <p:pic>
        <p:nvPicPr>
          <p:cNvPr id="76" name="Picture 75">
            <a:extLst>
              <a:ext uri="{FF2B5EF4-FFF2-40B4-BE49-F238E27FC236}">
                <a16:creationId xmlns:a16="http://schemas.microsoft.com/office/drawing/2014/main" id="{24ED2041-3397-4885-82EB-512E44C6C961}"/>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8838" t="6638" r="7290" b="6633"/>
          <a:stretch/>
        </p:blipFill>
        <p:spPr>
          <a:xfrm>
            <a:off x="198698" y="5626101"/>
            <a:ext cx="1025662" cy="705464"/>
          </a:xfrm>
          <a:prstGeom prst="rect">
            <a:avLst/>
          </a:prstGeom>
        </p:spPr>
      </p:pic>
      <p:pic>
        <p:nvPicPr>
          <p:cNvPr id="77" name="Graphic 76">
            <a:extLst>
              <a:ext uri="{FF2B5EF4-FFF2-40B4-BE49-F238E27FC236}">
                <a16:creationId xmlns:a16="http://schemas.microsoft.com/office/drawing/2014/main" id="{FA7F01BD-09A7-4B55-B3CF-26CAD6580EED}"/>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70880" y="2271324"/>
            <a:ext cx="1846172" cy="550160"/>
          </a:xfrm>
          <a:prstGeom prst="rect">
            <a:avLst/>
          </a:prstGeom>
        </p:spPr>
      </p:pic>
      <p:pic>
        <p:nvPicPr>
          <p:cNvPr id="78" name="Picture 77">
            <a:extLst>
              <a:ext uri="{FF2B5EF4-FFF2-40B4-BE49-F238E27FC236}">
                <a16:creationId xmlns:a16="http://schemas.microsoft.com/office/drawing/2014/main" id="{E1D5C0FF-0754-4171-9ACC-C369BA8509AF}"/>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37740" y="5100148"/>
            <a:ext cx="1658207" cy="850227"/>
          </a:xfrm>
          <a:prstGeom prst="rect">
            <a:avLst/>
          </a:prstGeom>
        </p:spPr>
      </p:pic>
      <p:pic>
        <p:nvPicPr>
          <p:cNvPr id="79" name="Picture 78">
            <a:extLst>
              <a:ext uri="{FF2B5EF4-FFF2-40B4-BE49-F238E27FC236}">
                <a16:creationId xmlns:a16="http://schemas.microsoft.com/office/drawing/2014/main" id="{FD1D20DB-017A-49E7-8B00-C5975671BDE7}"/>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271960" y="974850"/>
            <a:ext cx="1946728" cy="457481"/>
          </a:xfrm>
          <a:prstGeom prst="rect">
            <a:avLst/>
          </a:prstGeom>
        </p:spPr>
      </p:pic>
      <p:pic>
        <p:nvPicPr>
          <p:cNvPr id="80" name="Picture 79">
            <a:extLst>
              <a:ext uri="{FF2B5EF4-FFF2-40B4-BE49-F238E27FC236}">
                <a16:creationId xmlns:a16="http://schemas.microsoft.com/office/drawing/2014/main" id="{D2D56404-CFBB-410A-A4B2-A01142DB7BC7}"/>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266846" y="4956417"/>
            <a:ext cx="1546993" cy="320228"/>
          </a:xfrm>
          <a:prstGeom prst="rect">
            <a:avLst/>
          </a:prstGeom>
        </p:spPr>
      </p:pic>
      <p:pic>
        <p:nvPicPr>
          <p:cNvPr id="81" name="Picture 80">
            <a:extLst>
              <a:ext uri="{FF2B5EF4-FFF2-40B4-BE49-F238E27FC236}">
                <a16:creationId xmlns:a16="http://schemas.microsoft.com/office/drawing/2014/main" id="{9953FD3B-878B-4D8C-865C-D34281EA2E7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72883" y="5896129"/>
            <a:ext cx="2339894" cy="437506"/>
          </a:xfrm>
          <a:prstGeom prst="rect">
            <a:avLst/>
          </a:prstGeom>
        </p:spPr>
      </p:pic>
      <p:pic>
        <p:nvPicPr>
          <p:cNvPr id="82" name="Picture 81">
            <a:extLst>
              <a:ext uri="{FF2B5EF4-FFF2-40B4-BE49-F238E27FC236}">
                <a16:creationId xmlns:a16="http://schemas.microsoft.com/office/drawing/2014/main" id="{BB44E7F9-9742-452D-9993-EFF3AB67CFDA}"/>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329309" y="2043726"/>
            <a:ext cx="1457942" cy="313458"/>
          </a:xfrm>
          <a:prstGeom prst="rect">
            <a:avLst/>
          </a:prstGeom>
        </p:spPr>
      </p:pic>
      <p:pic>
        <p:nvPicPr>
          <p:cNvPr id="83" name="Picture 82">
            <a:extLst>
              <a:ext uri="{FF2B5EF4-FFF2-40B4-BE49-F238E27FC236}">
                <a16:creationId xmlns:a16="http://schemas.microsoft.com/office/drawing/2014/main" id="{C7C17ACD-1CB9-4BB5-8CCF-31077F750AF0}"/>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446986" y="907626"/>
            <a:ext cx="1477153" cy="617154"/>
          </a:xfrm>
          <a:prstGeom prst="rect">
            <a:avLst/>
          </a:prstGeom>
        </p:spPr>
      </p:pic>
      <p:pic>
        <p:nvPicPr>
          <p:cNvPr id="84" name="Picture 83">
            <a:extLst>
              <a:ext uri="{FF2B5EF4-FFF2-40B4-BE49-F238E27FC236}">
                <a16:creationId xmlns:a16="http://schemas.microsoft.com/office/drawing/2014/main" id="{DF9A1942-D01E-4FA4-9B0A-F3D401685EB3}"/>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4238523" y="2952100"/>
            <a:ext cx="3685891" cy="481171"/>
          </a:xfrm>
          <a:prstGeom prst="rect">
            <a:avLst/>
          </a:prstGeom>
        </p:spPr>
      </p:pic>
      <p:pic>
        <p:nvPicPr>
          <p:cNvPr id="85" name="Picture 84">
            <a:extLst>
              <a:ext uri="{FF2B5EF4-FFF2-40B4-BE49-F238E27FC236}">
                <a16:creationId xmlns:a16="http://schemas.microsoft.com/office/drawing/2014/main" id="{C1B73B03-48CA-44F4-AE92-9E66B0300F8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93156" y="919459"/>
            <a:ext cx="1812280" cy="504361"/>
          </a:xfrm>
          <a:prstGeom prst="rect">
            <a:avLst/>
          </a:prstGeom>
        </p:spPr>
      </p:pic>
      <p:pic>
        <p:nvPicPr>
          <p:cNvPr id="86" name="Picture 85">
            <a:extLst>
              <a:ext uri="{FF2B5EF4-FFF2-40B4-BE49-F238E27FC236}">
                <a16:creationId xmlns:a16="http://schemas.microsoft.com/office/drawing/2014/main" id="{2D8296AF-7654-4415-ACE4-FC374BF97017}"/>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8270880" y="1555678"/>
            <a:ext cx="2096094" cy="611284"/>
          </a:xfrm>
          <a:prstGeom prst="rect">
            <a:avLst/>
          </a:prstGeom>
        </p:spPr>
      </p:pic>
      <p:pic>
        <p:nvPicPr>
          <p:cNvPr id="87" name="Picture 86">
            <a:extLst>
              <a:ext uri="{FF2B5EF4-FFF2-40B4-BE49-F238E27FC236}">
                <a16:creationId xmlns:a16="http://schemas.microsoft.com/office/drawing/2014/main" id="{E9CA95A8-1033-4D1F-8BB2-B69378A5FB48}"/>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4127904" y="1419253"/>
            <a:ext cx="1729737" cy="811866"/>
          </a:xfrm>
          <a:prstGeom prst="rect">
            <a:avLst/>
          </a:prstGeom>
        </p:spPr>
      </p:pic>
      <p:pic>
        <p:nvPicPr>
          <p:cNvPr id="88" name="Picture 87">
            <a:extLst>
              <a:ext uri="{FF2B5EF4-FFF2-40B4-BE49-F238E27FC236}">
                <a16:creationId xmlns:a16="http://schemas.microsoft.com/office/drawing/2014/main" id="{1F8B8E1D-CD4D-4902-A3FB-39020908A573}"/>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2602152" y="4121900"/>
            <a:ext cx="1304404" cy="1304404"/>
          </a:xfrm>
          <a:prstGeom prst="rect">
            <a:avLst/>
          </a:prstGeom>
        </p:spPr>
      </p:pic>
      <p:pic>
        <p:nvPicPr>
          <p:cNvPr id="89" name="Picture 88">
            <a:extLst>
              <a:ext uri="{FF2B5EF4-FFF2-40B4-BE49-F238E27FC236}">
                <a16:creationId xmlns:a16="http://schemas.microsoft.com/office/drawing/2014/main" id="{EC0D7363-E5C5-4B14-B788-EB21796D3B16}"/>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77338" y="3236420"/>
            <a:ext cx="886504" cy="585859"/>
          </a:xfrm>
          <a:prstGeom prst="rect">
            <a:avLst/>
          </a:prstGeom>
        </p:spPr>
      </p:pic>
      <p:pic>
        <p:nvPicPr>
          <p:cNvPr id="90" name="Picture 89">
            <a:extLst>
              <a:ext uri="{FF2B5EF4-FFF2-40B4-BE49-F238E27FC236}">
                <a16:creationId xmlns:a16="http://schemas.microsoft.com/office/drawing/2014/main" id="{1C5AE9D7-B927-4A19-B371-D0CBEC839F2F}"/>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10375967" y="1554441"/>
            <a:ext cx="1707803" cy="698554"/>
          </a:xfrm>
          <a:prstGeom prst="rect">
            <a:avLst/>
          </a:prstGeom>
        </p:spPr>
      </p:pic>
      <p:pic>
        <p:nvPicPr>
          <p:cNvPr id="91" name="Picture 90">
            <a:extLst>
              <a:ext uri="{FF2B5EF4-FFF2-40B4-BE49-F238E27FC236}">
                <a16:creationId xmlns:a16="http://schemas.microsoft.com/office/drawing/2014/main" id="{CE63C164-D35B-4195-A798-52C077E9BCF0}"/>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248532" y="2513976"/>
            <a:ext cx="2283665" cy="362740"/>
          </a:xfrm>
          <a:prstGeom prst="rect">
            <a:avLst/>
          </a:prstGeom>
        </p:spPr>
      </p:pic>
      <p:pic>
        <p:nvPicPr>
          <p:cNvPr id="92" name="Picture 91">
            <a:extLst>
              <a:ext uri="{FF2B5EF4-FFF2-40B4-BE49-F238E27FC236}">
                <a16:creationId xmlns:a16="http://schemas.microsoft.com/office/drawing/2014/main" id="{F33D9B48-4081-473C-9688-DAE72313BEA9}"/>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15897" y="5982739"/>
            <a:ext cx="1434328" cy="363239"/>
          </a:xfrm>
          <a:prstGeom prst="rect">
            <a:avLst/>
          </a:prstGeom>
        </p:spPr>
      </p:pic>
      <p:pic>
        <p:nvPicPr>
          <p:cNvPr id="93" name="Graphic 92">
            <a:extLst>
              <a:ext uri="{FF2B5EF4-FFF2-40B4-BE49-F238E27FC236}">
                <a16:creationId xmlns:a16="http://schemas.microsoft.com/office/drawing/2014/main" id="{986B388A-A443-4B2B-B44D-8B1502999470}"/>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0243" y="5792091"/>
            <a:ext cx="1565994" cy="487024"/>
          </a:xfrm>
          <a:prstGeom prst="rect">
            <a:avLst/>
          </a:prstGeom>
        </p:spPr>
      </p:pic>
      <p:pic>
        <p:nvPicPr>
          <p:cNvPr id="94" name="Picture 93">
            <a:extLst>
              <a:ext uri="{FF2B5EF4-FFF2-40B4-BE49-F238E27FC236}">
                <a16:creationId xmlns:a16="http://schemas.microsoft.com/office/drawing/2014/main" id="{FD3D44A6-C7EC-4B8F-92A6-F375442E9C27}"/>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7905364" y="4361931"/>
            <a:ext cx="2566646" cy="536547"/>
          </a:xfrm>
          <a:prstGeom prst="rect">
            <a:avLst/>
          </a:prstGeom>
        </p:spPr>
      </p:pic>
      <p:pic>
        <p:nvPicPr>
          <p:cNvPr id="95" name="Picture 94">
            <a:extLst>
              <a:ext uri="{FF2B5EF4-FFF2-40B4-BE49-F238E27FC236}">
                <a16:creationId xmlns:a16="http://schemas.microsoft.com/office/drawing/2014/main" id="{EEE80B12-423B-43FB-AC14-FD551C8D10F2}"/>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54271" y="4465451"/>
            <a:ext cx="1696376" cy="538202"/>
          </a:xfrm>
          <a:prstGeom prst="rect">
            <a:avLst/>
          </a:prstGeom>
        </p:spPr>
      </p:pic>
      <p:pic>
        <p:nvPicPr>
          <p:cNvPr id="96" name="Picture 95">
            <a:extLst>
              <a:ext uri="{FF2B5EF4-FFF2-40B4-BE49-F238E27FC236}">
                <a16:creationId xmlns:a16="http://schemas.microsoft.com/office/drawing/2014/main" id="{EA57DE74-0797-4BE9-BEB8-AE7BD83AC0AE}"/>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t="-3713" b="2"/>
          <a:stretch/>
        </p:blipFill>
        <p:spPr>
          <a:xfrm>
            <a:off x="8247201" y="2863477"/>
            <a:ext cx="1244741" cy="874238"/>
          </a:xfrm>
          <a:prstGeom prst="rect">
            <a:avLst/>
          </a:prstGeom>
        </p:spPr>
      </p:pic>
      <p:pic>
        <p:nvPicPr>
          <p:cNvPr id="97" name="Picture 96">
            <a:extLst>
              <a:ext uri="{FF2B5EF4-FFF2-40B4-BE49-F238E27FC236}">
                <a16:creationId xmlns:a16="http://schemas.microsoft.com/office/drawing/2014/main" id="{462AC3A4-B0BB-4AC2-BD03-4B52C3197B3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413387" y="862318"/>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4C85B3B-8234-4658-85A7-48EC7C3554E8}"/>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l="8218" t="8767" r="4365" b="9962"/>
          <a:stretch/>
        </p:blipFill>
        <p:spPr>
          <a:xfrm>
            <a:off x="4934234" y="5202371"/>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5DC1253B-7D30-4A92-90F1-E2B047899EAD}"/>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4233575" y="5212386"/>
            <a:ext cx="655435" cy="655435"/>
          </a:xfrm>
          <a:prstGeom prst="rect">
            <a:avLst/>
          </a:prstGeom>
        </p:spPr>
      </p:pic>
      <p:pic>
        <p:nvPicPr>
          <p:cNvPr id="100" name="Picture 99">
            <a:extLst>
              <a:ext uri="{FF2B5EF4-FFF2-40B4-BE49-F238E27FC236}">
                <a16:creationId xmlns:a16="http://schemas.microsoft.com/office/drawing/2014/main" id="{C61EDFDC-9F9F-4D77-8C29-BADD39122D73}"/>
              </a:ext>
            </a:extLst>
          </p:cNvPr>
          <p:cNvPicPr>
            <a:picLocks noChangeAspect="1"/>
          </p:cNvPicPr>
          <p:nvPr userDrawn="1"/>
        </p:nvPicPr>
        <p:blipFill rotWithShape="1">
          <a:blip r:embed="rId42">
            <a:extLst>
              <a:ext uri="{28A0092B-C50C-407E-A947-70E740481C1C}">
                <a14:useLocalDpi xmlns:a14="http://schemas.microsoft.com/office/drawing/2010/main" val="0"/>
              </a:ext>
            </a:extLst>
          </a:blip>
          <a:srcRect l="33381" r="33295"/>
          <a:stretch/>
        </p:blipFill>
        <p:spPr>
          <a:xfrm>
            <a:off x="6343482" y="5206915"/>
            <a:ext cx="459830" cy="662357"/>
          </a:xfrm>
          <a:prstGeom prst="rect">
            <a:avLst/>
          </a:prstGeom>
        </p:spPr>
      </p:pic>
      <p:pic>
        <p:nvPicPr>
          <p:cNvPr id="101" name="Picture 100">
            <a:extLst>
              <a:ext uri="{FF2B5EF4-FFF2-40B4-BE49-F238E27FC236}">
                <a16:creationId xmlns:a16="http://schemas.microsoft.com/office/drawing/2014/main" id="{5271A857-4C98-4666-A43F-B7737EF06779}"/>
              </a:ext>
            </a:extLst>
          </p:cNvPr>
          <p:cNvPicPr>
            <a:picLocks noChangeAspect="1"/>
          </p:cNvPicPr>
          <p:nvPr userDrawn="1"/>
        </p:nvPicPr>
        <p:blipFill rotWithShape="1">
          <a:blip r:embed="rId43">
            <a:extLst>
              <a:ext uri="{28A0092B-C50C-407E-A947-70E740481C1C}">
                <a14:useLocalDpi xmlns:a14="http://schemas.microsoft.com/office/drawing/2010/main" val="0"/>
              </a:ext>
            </a:extLst>
          </a:blip>
          <a:srcRect l="25939" t="6620" r="26303" b="6512"/>
          <a:stretch/>
        </p:blipFill>
        <p:spPr>
          <a:xfrm>
            <a:off x="188856" y="2458175"/>
            <a:ext cx="2058868" cy="757978"/>
          </a:xfrm>
          <a:prstGeom prst="rect">
            <a:avLst/>
          </a:prstGeom>
        </p:spPr>
      </p:pic>
      <p:pic>
        <p:nvPicPr>
          <p:cNvPr id="102" name="Graphic 101">
            <a:extLst>
              <a:ext uri="{FF2B5EF4-FFF2-40B4-BE49-F238E27FC236}">
                <a16:creationId xmlns:a16="http://schemas.microsoft.com/office/drawing/2014/main" id="{02049F88-797F-45CE-8A54-113F39C9C1C5}"/>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05880" y="5418597"/>
            <a:ext cx="547378" cy="889005"/>
          </a:xfrm>
          <a:prstGeom prst="rect">
            <a:avLst/>
          </a:prstGeom>
        </p:spPr>
      </p:pic>
      <p:pic>
        <p:nvPicPr>
          <p:cNvPr id="103" name="Picture 102">
            <a:extLst>
              <a:ext uri="{FF2B5EF4-FFF2-40B4-BE49-F238E27FC236}">
                <a16:creationId xmlns:a16="http://schemas.microsoft.com/office/drawing/2014/main" id="{A3D2D013-0F37-4025-BDC9-79A8B795B0EF}"/>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398024" y="2345443"/>
            <a:ext cx="1513155" cy="458862"/>
          </a:xfrm>
          <a:prstGeom prst="rect">
            <a:avLst/>
          </a:prstGeom>
        </p:spPr>
      </p:pic>
      <p:pic>
        <p:nvPicPr>
          <p:cNvPr id="104" name="Picture 103">
            <a:extLst>
              <a:ext uri="{FF2B5EF4-FFF2-40B4-BE49-F238E27FC236}">
                <a16:creationId xmlns:a16="http://schemas.microsoft.com/office/drawing/2014/main" id="{B73D1ED4-BE8A-4569-A3C1-8EC2B7C69585}"/>
              </a:ext>
            </a:extLst>
          </p:cNvPr>
          <p:cNvPicPr>
            <a:picLocks noChangeAspect="1"/>
          </p:cNvPicPr>
          <p:nvPr userDrawn="1"/>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0401" y="2753532"/>
            <a:ext cx="952400" cy="952400"/>
          </a:xfrm>
          <a:prstGeom prst="rect">
            <a:avLst/>
          </a:prstGeom>
        </p:spPr>
      </p:pic>
      <p:pic>
        <p:nvPicPr>
          <p:cNvPr id="105" name="Picture 104">
            <a:extLst>
              <a:ext uri="{FF2B5EF4-FFF2-40B4-BE49-F238E27FC236}">
                <a16:creationId xmlns:a16="http://schemas.microsoft.com/office/drawing/2014/main" id="{2F130809-9C62-4EC0-B955-BFB7499973D1}"/>
              </a:ext>
            </a:extLst>
          </p:cNvPr>
          <p:cNvPicPr>
            <a:picLocks noChangeAspect="1"/>
          </p:cNvPicPr>
          <p:nvPr userDrawn="1"/>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56146" y="5323668"/>
            <a:ext cx="1427556" cy="526361"/>
          </a:xfrm>
          <a:prstGeom prst="rect">
            <a:avLst/>
          </a:prstGeom>
        </p:spPr>
      </p:pic>
      <p:pic>
        <p:nvPicPr>
          <p:cNvPr id="106" name="Picture 105">
            <a:extLst>
              <a:ext uri="{FF2B5EF4-FFF2-40B4-BE49-F238E27FC236}">
                <a16:creationId xmlns:a16="http://schemas.microsoft.com/office/drawing/2014/main" id="{AA0C427E-DB41-44A3-B9A4-FAE3D3364C32}"/>
              </a:ext>
            </a:extLst>
          </p:cNvPr>
          <p:cNvPicPr>
            <a:picLocks noChangeAspect="1"/>
          </p:cNvPicPr>
          <p:nvPr userDrawn="1"/>
        </p:nvPicPr>
        <p:blipFill rotWithShape="1">
          <a:blip r:embed="rId51" cstate="print">
            <a:extLst>
              <a:ext uri="{28A0092B-C50C-407E-A947-70E740481C1C}">
                <a14:useLocalDpi xmlns:a14="http://schemas.microsoft.com/office/drawing/2010/main" val="0"/>
              </a:ext>
            </a:extLst>
          </a:blip>
          <a:srcRect t="3824" b="9652"/>
          <a:stretch/>
        </p:blipFill>
        <p:spPr>
          <a:xfrm>
            <a:off x="2522139" y="5201974"/>
            <a:ext cx="1389602" cy="629229"/>
          </a:xfrm>
          <a:prstGeom prst="rect">
            <a:avLst/>
          </a:prstGeom>
        </p:spPr>
      </p:pic>
      <p:pic>
        <p:nvPicPr>
          <p:cNvPr id="107" name="Picture 106">
            <a:extLst>
              <a:ext uri="{FF2B5EF4-FFF2-40B4-BE49-F238E27FC236}">
                <a16:creationId xmlns:a16="http://schemas.microsoft.com/office/drawing/2014/main" id="{435D7CA1-F2F9-4429-A265-83B091AF307D}"/>
              </a:ext>
            </a:extLst>
          </p:cNvPr>
          <p:cNvPicPr>
            <a:picLocks noChangeAspect="1"/>
          </p:cNvPicPr>
          <p:nvPr userDrawn="1"/>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78910" y="4680622"/>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777FC23F-0AD7-4F8E-9333-ED6CD276A2CF}"/>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2175793" y="1505119"/>
            <a:ext cx="1735948" cy="692889"/>
          </a:xfrm>
          <a:prstGeom prst="rect">
            <a:avLst/>
          </a:prstGeom>
        </p:spPr>
      </p:pic>
      <p:pic>
        <p:nvPicPr>
          <p:cNvPr id="109" name="Graphic 108">
            <a:extLst>
              <a:ext uri="{FF2B5EF4-FFF2-40B4-BE49-F238E27FC236}">
                <a16:creationId xmlns:a16="http://schemas.microsoft.com/office/drawing/2014/main" id="{929FC5AA-6C52-443D-A333-986C7E81E22C}"/>
              </a:ext>
            </a:extLst>
          </p:cNvPr>
          <p:cNvPicPr>
            <a:picLocks noChangeAspect="1"/>
          </p:cNvPicPr>
          <p:nvPr userDrawn="1"/>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84745" y="5295224"/>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DA195A75-2F8F-407C-9043-3D24C58626BF}"/>
              </a:ext>
            </a:extLst>
          </p:cNvPr>
          <p:cNvPicPr>
            <a:picLocks noChangeAspect="1"/>
          </p:cNvPicPr>
          <p:nvPr userDrawn="1"/>
        </p:nvPicPr>
        <p:blipFill rotWithShape="1">
          <a:blip r:embed="rId57">
            <a:extLst>
              <a:ext uri="{28A0092B-C50C-407E-A947-70E740481C1C}">
                <a14:useLocalDpi xmlns:a14="http://schemas.microsoft.com/office/drawing/2010/main" val="0"/>
              </a:ext>
            </a:extLst>
          </a:blip>
          <a:srcRect l="12117" t="42174" r="14620" b="42641"/>
          <a:stretch/>
        </p:blipFill>
        <p:spPr>
          <a:xfrm>
            <a:off x="2484411" y="2884368"/>
            <a:ext cx="1443521" cy="299183"/>
          </a:xfrm>
          <a:prstGeom prst="rect">
            <a:avLst/>
          </a:prstGeom>
        </p:spPr>
      </p:pic>
      <p:pic>
        <p:nvPicPr>
          <p:cNvPr id="111" name="Picture 110">
            <a:extLst>
              <a:ext uri="{FF2B5EF4-FFF2-40B4-BE49-F238E27FC236}">
                <a16:creationId xmlns:a16="http://schemas.microsoft.com/office/drawing/2014/main" id="{2B7B14E3-26CF-4851-80E1-973AB5A04E78}"/>
              </a:ext>
            </a:extLst>
          </p:cNvPr>
          <p:cNvPicPr>
            <a:picLocks noChangeAspect="1"/>
          </p:cNvPicPr>
          <p:nvPr userDrawn="1"/>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0748" y="2182372"/>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05B90A59-A2BD-4FA6-8230-7AEDE7A9E864}"/>
              </a:ext>
            </a:extLst>
          </p:cNvPr>
          <p:cNvPicPr>
            <a:picLocks noChangeAspect="1"/>
          </p:cNvPicPr>
          <p:nvPr userDrawn="1"/>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60976" y="2538590"/>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7C1DBDF2-F0D1-48BE-A15F-15CFC8A883F2}"/>
              </a:ext>
            </a:extLst>
          </p:cNvPr>
          <p:cNvPicPr>
            <a:picLocks noChangeAspect="1"/>
          </p:cNvPicPr>
          <p:nvPr userDrawn="1"/>
        </p:nvPicPr>
        <p:blipFill rotWithShape="1">
          <a:blip r:embed="rId62">
            <a:extLst>
              <a:ext uri="{28A0092B-C50C-407E-A947-70E740481C1C}">
                <a14:useLocalDpi xmlns:a14="http://schemas.microsoft.com/office/drawing/2010/main" val="0"/>
              </a:ext>
            </a:extLst>
          </a:blip>
          <a:srcRect l="62304"/>
          <a:stretch/>
        </p:blipFill>
        <p:spPr>
          <a:xfrm>
            <a:off x="188856" y="1499203"/>
            <a:ext cx="1559246" cy="852852"/>
          </a:xfrm>
          <a:prstGeom prst="rect">
            <a:avLst/>
          </a:prstGeom>
        </p:spPr>
      </p:pic>
      <p:pic>
        <p:nvPicPr>
          <p:cNvPr id="114" name="Picture 113">
            <a:extLst>
              <a:ext uri="{FF2B5EF4-FFF2-40B4-BE49-F238E27FC236}">
                <a16:creationId xmlns:a16="http://schemas.microsoft.com/office/drawing/2014/main" id="{3D1CDA6E-72EC-45A0-A4F2-B6F8B1F037AA}"/>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2098455" y="926425"/>
            <a:ext cx="1830352" cy="457588"/>
          </a:xfrm>
          <a:prstGeom prst="rect">
            <a:avLst/>
          </a:prstGeom>
        </p:spPr>
      </p:pic>
      <p:sp>
        <p:nvSpPr>
          <p:cNvPr id="115" name="Rectangle 114">
            <a:extLst>
              <a:ext uri="{FF2B5EF4-FFF2-40B4-BE49-F238E27FC236}">
                <a16:creationId xmlns:a16="http://schemas.microsoft.com/office/drawing/2014/main" id="{A9983202-F60D-4F9C-923C-0DC8AD1BE6C7}"/>
              </a:ext>
            </a:extLst>
          </p:cNvPr>
          <p:cNvSpPr/>
          <p:nvPr userDrawn="1"/>
        </p:nvSpPr>
        <p:spPr bwMode="auto">
          <a:xfrm>
            <a:off x="4111096" y="3617463"/>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47048F57-66CD-4D90-A7A9-FE1F4E9B2AD7}"/>
              </a:ext>
            </a:extLst>
          </p:cNvPr>
          <p:cNvSpPr/>
          <p:nvPr userDrawn="1"/>
        </p:nvSpPr>
        <p:spPr bwMode="auto">
          <a:xfrm>
            <a:off x="90255" y="3958289"/>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42EBDED6-56DB-4F00-BFAF-3D0CF28D8465}"/>
              </a:ext>
            </a:extLst>
          </p:cNvPr>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188856" y="3322274"/>
            <a:ext cx="841181" cy="437414"/>
          </a:xfrm>
          <a:prstGeom prst="rect">
            <a:avLst/>
          </a:prstGeom>
        </p:spPr>
      </p:pic>
      <p:pic>
        <p:nvPicPr>
          <p:cNvPr id="118" name="Picture 117">
            <a:extLst>
              <a:ext uri="{FF2B5EF4-FFF2-40B4-BE49-F238E27FC236}">
                <a16:creationId xmlns:a16="http://schemas.microsoft.com/office/drawing/2014/main" id="{B198E98B-9CDC-4BFD-AFC8-ED5AF570BAC8}"/>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26093" y="3183992"/>
            <a:ext cx="1529274" cy="582057"/>
          </a:xfrm>
          <a:prstGeom prst="rect">
            <a:avLst/>
          </a:prstGeom>
        </p:spPr>
      </p:pic>
    </p:spTree>
    <p:extLst>
      <p:ext uri="{BB962C8B-B14F-4D97-AF65-F5344CB8AC3E}">
        <p14:creationId xmlns:p14="http://schemas.microsoft.com/office/powerpoint/2010/main" val="29861252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T">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99DC598-AE82-4419-AE4D-56EB00CEB7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344" t="5209" r="19352" b="5887"/>
          <a:stretch/>
        </p:blipFill>
        <p:spPr>
          <a:xfrm>
            <a:off x="636354" y="1470085"/>
            <a:ext cx="1569964" cy="4347803"/>
          </a:xfrm>
          <a:prstGeom prst="rect">
            <a:avLst/>
          </a:prstGeom>
        </p:spPr>
      </p:pic>
      <p:pic>
        <p:nvPicPr>
          <p:cNvPr id="18" name="Picture 17">
            <a:extLst>
              <a:ext uri="{FF2B5EF4-FFF2-40B4-BE49-F238E27FC236}">
                <a16:creationId xmlns:a16="http://schemas.microsoft.com/office/drawing/2014/main" id="{3508756D-DA34-4BC8-B004-2DFBE96F86B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440" r="710"/>
          <a:stretch/>
        </p:blipFill>
        <p:spPr>
          <a:xfrm>
            <a:off x="3374901" y="1440460"/>
            <a:ext cx="2028700" cy="4287814"/>
          </a:xfrm>
          <a:prstGeom prst="rect">
            <a:avLst/>
          </a:prstGeom>
        </p:spPr>
      </p:pic>
      <p:pic>
        <p:nvPicPr>
          <p:cNvPr id="24" name="Picture 23">
            <a:extLst>
              <a:ext uri="{FF2B5EF4-FFF2-40B4-BE49-F238E27FC236}">
                <a16:creationId xmlns:a16="http://schemas.microsoft.com/office/drawing/2014/main" id="{2A5696B3-F9D1-423F-BA4A-F1ECDA13414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794" t="10158" r="18493" b="4292"/>
          <a:stretch/>
        </p:blipFill>
        <p:spPr>
          <a:xfrm>
            <a:off x="8794013" y="1440460"/>
            <a:ext cx="1594007" cy="4287814"/>
          </a:xfrm>
          <a:prstGeom prst="rect">
            <a:avLst/>
          </a:prstGeom>
        </p:spPr>
      </p:pic>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39696" y="1444924"/>
            <a:ext cx="1518222" cy="4283350"/>
          </a:xfrm>
          <a:prstGeom prst="rect">
            <a:avLst/>
          </a:prstGeom>
        </p:spPr>
      </p:pic>
      <p:sp>
        <p:nvSpPr>
          <p:cNvPr id="19" name="TextBox 18"/>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9" name="Picture 8" descr="A picture containing clothing&#10;&#10;Description generated with very high confidence">
            <a:extLst>
              <a:ext uri="{FF2B5EF4-FFF2-40B4-BE49-F238E27FC236}">
                <a16:creationId xmlns:a16="http://schemas.microsoft.com/office/drawing/2014/main" id="{9E38E0D7-97F6-48BB-A9BB-E144DA9DA95F}"/>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r="1233"/>
          <a:stretch/>
        </p:blipFill>
        <p:spPr>
          <a:xfrm>
            <a:off x="1767814" y="2518755"/>
            <a:ext cx="2288713" cy="4224925"/>
          </a:xfrm>
          <a:prstGeom prst="rect">
            <a:avLst/>
          </a:prstGeom>
        </p:spPr>
      </p:pic>
      <p:pic>
        <p:nvPicPr>
          <p:cNvPr id="13" name="Picture 12">
            <a:extLst>
              <a:ext uri="{FF2B5EF4-FFF2-40B4-BE49-F238E27FC236}">
                <a16:creationId xmlns:a16="http://schemas.microsoft.com/office/drawing/2014/main" id="{632226BB-70FB-4950-BB08-5E4640F541F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14817" t="6739" r="18280" b="4356"/>
          <a:stretch/>
        </p:blipFill>
        <p:spPr>
          <a:xfrm>
            <a:off x="10030852" y="2443942"/>
            <a:ext cx="1659268" cy="4347803"/>
          </a:xfrm>
          <a:prstGeom prst="rect">
            <a:avLst/>
          </a:prstGeom>
        </p:spPr>
      </p:pic>
      <p:pic>
        <p:nvPicPr>
          <p:cNvPr id="15" name="Picture 14">
            <a:extLst>
              <a:ext uri="{FF2B5EF4-FFF2-40B4-BE49-F238E27FC236}">
                <a16:creationId xmlns:a16="http://schemas.microsoft.com/office/drawing/2014/main" id="{5A236106-1574-45CD-B3EE-0B2FA8D71DB5}"/>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257" t="934" r="2233" b="1273"/>
          <a:stretch/>
        </p:blipFill>
        <p:spPr>
          <a:xfrm>
            <a:off x="4441422" y="2369127"/>
            <a:ext cx="2676698" cy="4365773"/>
          </a:xfrm>
          <a:prstGeom prst="rect">
            <a:avLst/>
          </a:prstGeom>
        </p:spPr>
      </p:pic>
      <p:pic>
        <p:nvPicPr>
          <p:cNvPr id="20" name="Picture 19">
            <a:extLst>
              <a:ext uri="{FF2B5EF4-FFF2-40B4-BE49-F238E27FC236}">
                <a16:creationId xmlns:a16="http://schemas.microsoft.com/office/drawing/2014/main" id="{AB6AC728-3EB8-4505-919B-FFB5EF23CD4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1" name="Picture 2" descr="http://www.mhalliday.co.uk/wp/wp-content/uploads/2014/09/mbcs-logo-colour-small.png">
            <a:extLst>
              <a:ext uri="{FF2B5EF4-FFF2-40B4-BE49-F238E27FC236}">
                <a16:creationId xmlns:a16="http://schemas.microsoft.com/office/drawing/2014/main" id="{18933130-94A0-4FD9-BAC9-2A848B7D29FA}"/>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401186E-1639-4141-BE23-3132D9E298C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242705" y="5858710"/>
            <a:ext cx="525714" cy="876190"/>
          </a:xfrm>
          <a:prstGeom prst="rect">
            <a:avLst/>
          </a:prstGeom>
          <a:ln w="12700">
            <a:solidFill>
              <a:schemeClr val="bg1"/>
            </a:solidFill>
          </a:ln>
        </p:spPr>
      </p:pic>
      <p:pic>
        <p:nvPicPr>
          <p:cNvPr id="23" name="Picture 22">
            <a:extLst>
              <a:ext uri="{FF2B5EF4-FFF2-40B4-BE49-F238E27FC236}">
                <a16:creationId xmlns:a16="http://schemas.microsoft.com/office/drawing/2014/main" id="{2F3A80CC-9858-4062-9502-2912063F64F8}"/>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91629" y="5858710"/>
            <a:ext cx="525714" cy="876190"/>
          </a:xfrm>
          <a:prstGeom prst="rect">
            <a:avLst/>
          </a:prstGeom>
          <a:ln w="12700">
            <a:solidFill>
              <a:schemeClr val="bg1"/>
            </a:solidFill>
          </a:ln>
        </p:spPr>
      </p:pic>
      <p:pic>
        <p:nvPicPr>
          <p:cNvPr id="25" name="Picture 24">
            <a:extLst>
              <a:ext uri="{FF2B5EF4-FFF2-40B4-BE49-F238E27FC236}">
                <a16:creationId xmlns:a16="http://schemas.microsoft.com/office/drawing/2014/main" id="{358BF02D-2C74-4FD1-94DB-9E9C3AE1A84B}"/>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3517" t="7158" r="19209" b="4325"/>
          <a:stretch/>
        </p:blipFill>
        <p:spPr>
          <a:xfrm>
            <a:off x="7366804" y="2518755"/>
            <a:ext cx="1960439" cy="4283350"/>
          </a:xfrm>
          <a:prstGeom prst="rect">
            <a:avLst/>
          </a:prstGeom>
        </p:spPr>
      </p:pic>
      <p:pic>
        <p:nvPicPr>
          <p:cNvPr id="26" name="Picture 25">
            <a:extLst>
              <a:ext uri="{FF2B5EF4-FFF2-40B4-BE49-F238E27FC236}">
                <a16:creationId xmlns:a16="http://schemas.microsoft.com/office/drawing/2014/main" id="{EE0748BB-0623-4C7C-B9DB-2E035D92CD15}"/>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539305" y="5858710"/>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97CAE5CB-EF7D-4152-9BDF-AC0D658E5EFB}"/>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194651" y="5867490"/>
            <a:ext cx="525714" cy="876190"/>
          </a:xfrm>
          <a:prstGeom prst="rect">
            <a:avLst/>
          </a:prstGeom>
          <a:ln w="12700">
            <a:solidFill>
              <a:schemeClr val="bg1"/>
            </a:solidFill>
          </a:ln>
        </p:spPr>
      </p:pic>
    </p:spTree>
    <p:extLst>
      <p:ext uri="{BB962C8B-B14F-4D97-AF65-F5344CB8AC3E}">
        <p14:creationId xmlns:p14="http://schemas.microsoft.com/office/powerpoint/2010/main" val="40191640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08037" y="1895649"/>
            <a:ext cx="1587244" cy="4812525"/>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23853" y="1901433"/>
            <a:ext cx="1771321" cy="4812525"/>
          </a:xfrm>
          <a:prstGeom prst="rect">
            <a:avLst/>
          </a:prstGeom>
        </p:spPr>
      </p:pic>
      <p:pic>
        <p:nvPicPr>
          <p:cNvPr id="4" name="Picture 3">
            <a:extLst>
              <a:ext uri="{FF2B5EF4-FFF2-40B4-BE49-F238E27FC236}">
                <a16:creationId xmlns:a16="http://schemas.microsoft.com/office/drawing/2014/main" id="{71E86A4A-D447-45EB-8925-CDA33CB6FDE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656257" y="2023710"/>
            <a:ext cx="1736644" cy="4681941"/>
          </a:xfrm>
          <a:prstGeom prst="rect">
            <a:avLst/>
          </a:prstGeom>
        </p:spPr>
      </p:pic>
      <p:sp>
        <p:nvSpPr>
          <p:cNvPr id="9" name="TextBox 8">
            <a:extLst>
              <a:ext uri="{FF2B5EF4-FFF2-40B4-BE49-F238E27FC236}">
                <a16:creationId xmlns:a16="http://schemas.microsoft.com/office/drawing/2014/main" id="{394F5D97-66F7-40B9-BFAD-2555BD8F6BBD}"/>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pic>
        <p:nvPicPr>
          <p:cNvPr id="19" name="Picture 18">
            <a:extLst>
              <a:ext uri="{FF2B5EF4-FFF2-40B4-BE49-F238E27FC236}">
                <a16:creationId xmlns:a16="http://schemas.microsoft.com/office/drawing/2014/main" id="{FF18F7D3-ED78-4118-B9E5-4C8986062B8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94876" y="2050226"/>
            <a:ext cx="1674551" cy="4657948"/>
          </a:xfrm>
          <a:prstGeom prst="rect">
            <a:avLst/>
          </a:prstGeom>
        </p:spPr>
      </p:pic>
    </p:spTree>
    <p:extLst>
      <p:ext uri="{BB962C8B-B14F-4D97-AF65-F5344CB8AC3E}">
        <p14:creationId xmlns:p14="http://schemas.microsoft.com/office/powerpoint/2010/main" val="25566947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ment Team">
    <p:bg>
      <p:bgPr>
        <a:solidFill>
          <a:schemeClr val="bg1"/>
        </a:solidFill>
        <a:effectLst/>
      </p:bgPr>
    </p:bg>
    <p:spTree>
      <p:nvGrpSpPr>
        <p:cNvPr id="1" name=""/>
        <p:cNvGrpSpPr/>
        <p:nvPr/>
      </p:nvGrpSpPr>
      <p:grpSpPr>
        <a:xfrm>
          <a:off x="0" y="0"/>
          <a:ext cx="0" cy="0"/>
          <a:chOff x="0" y="0"/>
          <a:chExt cx="0" cy="0"/>
        </a:xfrm>
      </p:grpSpPr>
      <p:pic>
        <p:nvPicPr>
          <p:cNvPr id="25" name="Picture 2" descr="http://www.mhalliday.co.uk/wp/wp-content/uploads/2014/09/mbcs-logo-colour-small.png">
            <a:extLst>
              <a:ext uri="{FF2B5EF4-FFF2-40B4-BE49-F238E27FC236}">
                <a16:creationId xmlns:a16="http://schemas.microsoft.com/office/drawing/2014/main" id="{2AF2A9DF-3834-4559-BF16-755D4834B4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person with collar shirt&#10;&#10;Description generated with high confidence">
            <a:extLst>
              <a:ext uri="{FF2B5EF4-FFF2-40B4-BE49-F238E27FC236}">
                <a16:creationId xmlns:a16="http://schemas.microsoft.com/office/drawing/2014/main" id="{99661825-ACED-4743-904F-2856DBAA80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92002" y="1387366"/>
            <a:ext cx="1343594" cy="4025450"/>
          </a:xfrm>
          <a:prstGeom prst="rect">
            <a:avLst/>
          </a:prstGeom>
        </p:spPr>
      </p:pic>
      <p:pic>
        <p:nvPicPr>
          <p:cNvPr id="27" name="Picture 26" descr="A person wearing a suit and tie&#10;&#10;Description generated with very high confidence">
            <a:extLst>
              <a:ext uri="{FF2B5EF4-FFF2-40B4-BE49-F238E27FC236}">
                <a16:creationId xmlns:a16="http://schemas.microsoft.com/office/drawing/2014/main" id="{ABA3772B-199E-4F1C-957A-E1059BA5BE6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07866" y="1387366"/>
            <a:ext cx="1383304" cy="4055237"/>
          </a:xfrm>
          <a:prstGeom prst="rect">
            <a:avLst/>
          </a:prstGeom>
        </p:spPr>
      </p:pic>
      <p:pic>
        <p:nvPicPr>
          <p:cNvPr id="28" name="Picture 27">
            <a:extLst>
              <a:ext uri="{FF2B5EF4-FFF2-40B4-BE49-F238E27FC236}">
                <a16:creationId xmlns:a16="http://schemas.microsoft.com/office/drawing/2014/main" id="{B65D4917-2EA1-425D-B9D8-04E74AEC27C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89" r="2387"/>
          <a:stretch/>
        </p:blipFill>
        <p:spPr>
          <a:xfrm>
            <a:off x="9244702" y="1340111"/>
            <a:ext cx="1335403" cy="4055237"/>
          </a:xfrm>
          <a:prstGeom prst="rect">
            <a:avLst/>
          </a:prstGeom>
        </p:spPr>
      </p:pic>
      <p:pic>
        <p:nvPicPr>
          <p:cNvPr id="29" name="Picture 28">
            <a:extLst>
              <a:ext uri="{FF2B5EF4-FFF2-40B4-BE49-F238E27FC236}">
                <a16:creationId xmlns:a16="http://schemas.microsoft.com/office/drawing/2014/main" id="{14A25343-8ABA-4598-8E69-F757B3CD85F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82570" y="1478046"/>
            <a:ext cx="2034259" cy="3992370"/>
          </a:xfrm>
          <a:prstGeom prst="rect">
            <a:avLst/>
          </a:prstGeom>
        </p:spPr>
      </p:pic>
      <p:pic>
        <p:nvPicPr>
          <p:cNvPr id="30" name="Picture 29">
            <a:extLst>
              <a:ext uri="{FF2B5EF4-FFF2-40B4-BE49-F238E27FC236}">
                <a16:creationId xmlns:a16="http://schemas.microsoft.com/office/drawing/2014/main" id="{A8290C09-3720-437B-92D0-42A9C91DB61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910494" y="2722860"/>
            <a:ext cx="1397975" cy="4063219"/>
          </a:xfrm>
          <a:prstGeom prst="rect">
            <a:avLst/>
          </a:prstGeom>
        </p:spPr>
      </p:pic>
      <p:pic>
        <p:nvPicPr>
          <p:cNvPr id="31" name="Picture 30">
            <a:extLst>
              <a:ext uri="{FF2B5EF4-FFF2-40B4-BE49-F238E27FC236}">
                <a16:creationId xmlns:a16="http://schemas.microsoft.com/office/drawing/2014/main" id="{E0FD79A8-1491-428F-B79F-C27485703E49}"/>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8652" t="6102" r="21450" b="5641"/>
          <a:stretch/>
        </p:blipFill>
        <p:spPr>
          <a:xfrm>
            <a:off x="777388" y="1263535"/>
            <a:ext cx="1428071" cy="4149281"/>
          </a:xfrm>
          <a:prstGeom prst="rect">
            <a:avLst/>
          </a:prstGeom>
        </p:spPr>
      </p:pic>
      <p:pic>
        <p:nvPicPr>
          <p:cNvPr id="32" name="Picture 31">
            <a:extLst>
              <a:ext uri="{FF2B5EF4-FFF2-40B4-BE49-F238E27FC236}">
                <a16:creationId xmlns:a16="http://schemas.microsoft.com/office/drawing/2014/main" id="{584DF2A5-18C4-4160-A689-D6947A0A8C20}"/>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506050" y="1470026"/>
            <a:ext cx="1409292" cy="3942790"/>
          </a:xfrm>
          <a:prstGeom prst="rect">
            <a:avLst/>
          </a:prstGeom>
        </p:spPr>
      </p:pic>
      <p:pic>
        <p:nvPicPr>
          <p:cNvPr id="33" name="Picture 32">
            <a:extLst>
              <a:ext uri="{FF2B5EF4-FFF2-40B4-BE49-F238E27FC236}">
                <a16:creationId xmlns:a16="http://schemas.microsoft.com/office/drawing/2014/main" id="{B1154BD8-691F-46BC-B330-48A41EA3E7A7}"/>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031717" y="1450233"/>
            <a:ext cx="1636589" cy="3992370"/>
          </a:xfrm>
          <a:prstGeom prst="rect">
            <a:avLst/>
          </a:prstGeom>
        </p:spPr>
      </p:pic>
      <p:pic>
        <p:nvPicPr>
          <p:cNvPr id="34" name="Picture 33">
            <a:extLst>
              <a:ext uri="{FF2B5EF4-FFF2-40B4-BE49-F238E27FC236}">
                <a16:creationId xmlns:a16="http://schemas.microsoft.com/office/drawing/2014/main" id="{AE14F3B1-BFD4-4493-9CC5-B8E77481EECC}"/>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17348" t="10531" r="20877" b="4550"/>
          <a:stretch/>
        </p:blipFill>
        <p:spPr>
          <a:xfrm>
            <a:off x="3240598" y="2834905"/>
            <a:ext cx="1472802" cy="3992370"/>
          </a:xfrm>
          <a:prstGeom prst="rect">
            <a:avLst/>
          </a:prstGeom>
        </p:spPr>
      </p:pic>
      <p:pic>
        <p:nvPicPr>
          <p:cNvPr id="36" name="Picture 35">
            <a:extLst>
              <a:ext uri="{FF2B5EF4-FFF2-40B4-BE49-F238E27FC236}">
                <a16:creationId xmlns:a16="http://schemas.microsoft.com/office/drawing/2014/main" id="{C0589EA7-5CAE-419E-A8C6-5C1E20782DE7}"/>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18140" t="5502" r="20114" b="5755"/>
          <a:stretch/>
        </p:blipFill>
        <p:spPr>
          <a:xfrm>
            <a:off x="5077958" y="2477193"/>
            <a:ext cx="1534931" cy="4350082"/>
          </a:xfrm>
          <a:prstGeom prst="rect">
            <a:avLst/>
          </a:prstGeom>
        </p:spPr>
      </p:pic>
      <p:pic>
        <p:nvPicPr>
          <p:cNvPr id="37" name="Picture 36">
            <a:extLst>
              <a:ext uri="{FF2B5EF4-FFF2-40B4-BE49-F238E27FC236}">
                <a16:creationId xmlns:a16="http://schemas.microsoft.com/office/drawing/2014/main" id="{BAA07F51-D281-4D65-B97F-9C9E2C67C09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21651" t="7207" r="16714" b="4552"/>
          <a:stretch/>
        </p:blipFill>
        <p:spPr>
          <a:xfrm>
            <a:off x="8459083" y="2681666"/>
            <a:ext cx="1468469" cy="4145609"/>
          </a:xfrm>
          <a:prstGeom prst="rect">
            <a:avLst/>
          </a:prstGeom>
        </p:spPr>
      </p:pic>
      <p:pic>
        <p:nvPicPr>
          <p:cNvPr id="38" name="Picture 37">
            <a:extLst>
              <a:ext uri="{FF2B5EF4-FFF2-40B4-BE49-F238E27FC236}">
                <a16:creationId xmlns:a16="http://schemas.microsoft.com/office/drawing/2014/main" id="{2C48E950-183F-4C30-B7FA-B507851533D8}"/>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21551" t="9226" r="22469" b="4873"/>
          <a:stretch/>
        </p:blipFill>
        <p:spPr>
          <a:xfrm>
            <a:off x="10113721" y="2593571"/>
            <a:ext cx="1409292" cy="4264429"/>
          </a:xfrm>
          <a:prstGeom prst="rect">
            <a:avLst/>
          </a:prstGeom>
        </p:spPr>
      </p:pic>
      <p:pic>
        <p:nvPicPr>
          <p:cNvPr id="39" name="Picture 38">
            <a:extLst>
              <a:ext uri="{FF2B5EF4-FFF2-40B4-BE49-F238E27FC236}">
                <a16:creationId xmlns:a16="http://schemas.microsoft.com/office/drawing/2014/main" id="{66623EA7-DB64-409D-A0FE-C396FD6D6C1B}"/>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21163" t="9240" r="21047" b="3290"/>
          <a:stretch/>
        </p:blipFill>
        <p:spPr>
          <a:xfrm>
            <a:off x="1654548" y="2651761"/>
            <a:ext cx="1409292" cy="4206239"/>
          </a:xfrm>
          <a:prstGeom prst="rect">
            <a:avLst/>
          </a:prstGeom>
        </p:spPr>
      </p:pic>
      <p:pic>
        <p:nvPicPr>
          <p:cNvPr id="40" name="Picture 39">
            <a:extLst>
              <a:ext uri="{FF2B5EF4-FFF2-40B4-BE49-F238E27FC236}">
                <a16:creationId xmlns:a16="http://schemas.microsoft.com/office/drawing/2014/main" id="{CEBE9331-0263-406A-AD33-8FF35AE21B3A}"/>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3002" t="7865" r="8749" b="5196"/>
          <a:stretch/>
        </p:blipFill>
        <p:spPr>
          <a:xfrm>
            <a:off x="25878" y="2651761"/>
            <a:ext cx="1428072" cy="4206240"/>
          </a:xfrm>
          <a:prstGeom prst="rect">
            <a:avLst/>
          </a:prstGeom>
        </p:spPr>
      </p:pic>
      <p:sp>
        <p:nvSpPr>
          <p:cNvPr id="41" name="TextBox 40">
            <a:extLst>
              <a:ext uri="{FF2B5EF4-FFF2-40B4-BE49-F238E27FC236}">
                <a16:creationId xmlns:a16="http://schemas.microsoft.com/office/drawing/2014/main" id="{33915EA3-3E1F-43E8-B3AA-7BC4545D2336}"/>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42" name="Picture 41">
            <a:extLst>
              <a:ext uri="{FF2B5EF4-FFF2-40B4-BE49-F238E27FC236}">
                <a16:creationId xmlns:a16="http://schemas.microsoft.com/office/drawing/2014/main" id="{44C9E14F-7FBA-4147-B69F-A6FC9C29365A}"/>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2564124" y="5781722"/>
            <a:ext cx="525714" cy="876190"/>
          </a:xfrm>
          <a:prstGeom prst="rect">
            <a:avLst/>
          </a:prstGeom>
          <a:ln w="12700">
            <a:solidFill>
              <a:schemeClr val="bg1"/>
            </a:solidFill>
          </a:ln>
        </p:spPr>
      </p:pic>
    </p:spTree>
    <p:extLst>
      <p:ext uri="{BB962C8B-B14F-4D97-AF65-F5344CB8AC3E}">
        <p14:creationId xmlns:p14="http://schemas.microsoft.com/office/powerpoint/2010/main" val="31161104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sultancy Services Team">
    <p:bg>
      <p:bgPr>
        <a:solidFill>
          <a:schemeClr val="bg1"/>
        </a:solidFill>
        <a:effectLst/>
      </p:bgPr>
    </p:bg>
    <p:spTree>
      <p:nvGrpSpPr>
        <p:cNvPr id="1" name=""/>
        <p:cNvGrpSpPr/>
        <p:nvPr/>
      </p:nvGrpSpPr>
      <p:grpSpPr>
        <a:xfrm>
          <a:off x="0" y="0"/>
          <a:ext cx="0" cy="0"/>
          <a:chOff x="0" y="0"/>
          <a:chExt cx="0" cy="0"/>
        </a:xfrm>
      </p:grpSpPr>
      <p:pic>
        <p:nvPicPr>
          <p:cNvPr id="12" name="Picture 4" descr="http://www.gbbuk.com/wp-content/uploads/2012/10/CharteredEngineerC3.png">
            <a:extLst>
              <a:ext uri="{FF2B5EF4-FFF2-40B4-BE49-F238E27FC236}">
                <a16:creationId xmlns:a16="http://schemas.microsoft.com/office/drawing/2014/main" id="{A51DF6FE-45D2-4058-9577-8596EAFC4E4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DB516CF-81AF-48A7-9830-6044093ADC4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158" t="9328" r="20582" b="5301"/>
          <a:stretch/>
        </p:blipFill>
        <p:spPr>
          <a:xfrm>
            <a:off x="7758195" y="1837112"/>
            <a:ext cx="1782252" cy="4897629"/>
          </a:xfrm>
          <a:prstGeom prst="rect">
            <a:avLst/>
          </a:prstGeom>
        </p:spPr>
      </p:pic>
      <p:pic>
        <p:nvPicPr>
          <p:cNvPr id="16" name="Picture 15" descr="A picture containing clothing&#10;&#10;Description generated with very high confidence">
            <a:extLst>
              <a:ext uri="{FF2B5EF4-FFF2-40B4-BE49-F238E27FC236}">
                <a16:creationId xmlns:a16="http://schemas.microsoft.com/office/drawing/2014/main" id="{F89B5CF8-1CB1-41C2-8AFB-C1873377F51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67267" y="1768895"/>
            <a:ext cx="2691895" cy="4907949"/>
          </a:xfrm>
          <a:prstGeom prst="rect">
            <a:avLst/>
          </a:prstGeom>
        </p:spPr>
      </p:pic>
      <p:pic>
        <p:nvPicPr>
          <p:cNvPr id="17" name="Picture 2" descr="http://www.mhalliday.co.uk/wp/wp-content/uploads/2014/09/mbcs-logo-colour-small.png">
            <a:extLst>
              <a:ext uri="{FF2B5EF4-FFF2-40B4-BE49-F238E27FC236}">
                <a16:creationId xmlns:a16="http://schemas.microsoft.com/office/drawing/2014/main" id="{77574BEC-A766-47FF-B742-C92D9D0DEE47}"/>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E6F8C60-6BD1-412A-A656-6AF381CBAC8E}"/>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21" name="Picture 20">
            <a:extLst>
              <a:ext uri="{FF2B5EF4-FFF2-40B4-BE49-F238E27FC236}">
                <a16:creationId xmlns:a16="http://schemas.microsoft.com/office/drawing/2014/main" id="{0935D79F-C018-41AD-8A12-6217D91D7B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197157" y="5805491"/>
            <a:ext cx="525714" cy="876190"/>
          </a:xfrm>
          <a:prstGeom prst="rect">
            <a:avLst/>
          </a:prstGeom>
          <a:ln w="12700">
            <a:solidFill>
              <a:schemeClr val="bg1"/>
            </a:solidFill>
          </a:ln>
        </p:spPr>
      </p:pic>
      <p:pic>
        <p:nvPicPr>
          <p:cNvPr id="22" name="Picture 21">
            <a:extLst>
              <a:ext uri="{FF2B5EF4-FFF2-40B4-BE49-F238E27FC236}">
                <a16:creationId xmlns:a16="http://schemas.microsoft.com/office/drawing/2014/main" id="{B32BB1CE-1EA7-4AA0-BB87-5FF909249C0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425131" y="1768895"/>
            <a:ext cx="1886978" cy="4970661"/>
          </a:xfrm>
          <a:prstGeom prst="rect">
            <a:avLst/>
          </a:prstGeom>
        </p:spPr>
      </p:pic>
      <p:pic>
        <p:nvPicPr>
          <p:cNvPr id="26" name="Picture 25">
            <a:extLst>
              <a:ext uri="{FF2B5EF4-FFF2-40B4-BE49-F238E27FC236}">
                <a16:creationId xmlns:a16="http://schemas.microsoft.com/office/drawing/2014/main" id="{3DB9A727-C14A-4EEC-BCBF-4201BD68E22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6852745" y="5800654"/>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400788F2-4A79-4722-BFDF-025476EA39B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891193" y="1837112"/>
            <a:ext cx="1782252" cy="4897629"/>
          </a:xfrm>
          <a:prstGeom prst="rect">
            <a:avLst/>
          </a:prstGeom>
        </p:spPr>
      </p:pic>
      <p:pic>
        <p:nvPicPr>
          <p:cNvPr id="28" name="Picture 27" descr="A close up of a mask&#10;&#10;Description generated with high confidence">
            <a:extLst>
              <a:ext uri="{FF2B5EF4-FFF2-40B4-BE49-F238E27FC236}">
                <a16:creationId xmlns:a16="http://schemas.microsoft.com/office/drawing/2014/main" id="{3A3C0F89-71D4-4ADE-9D27-02D4B0BAC6C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71048" y="1837111"/>
            <a:ext cx="1682917" cy="4897629"/>
          </a:xfrm>
          <a:prstGeom prst="rect">
            <a:avLst/>
          </a:prstGeom>
        </p:spPr>
      </p:pic>
      <p:pic>
        <p:nvPicPr>
          <p:cNvPr id="29" name="Picture 28">
            <a:extLst>
              <a:ext uri="{FF2B5EF4-FFF2-40B4-BE49-F238E27FC236}">
                <a16:creationId xmlns:a16="http://schemas.microsoft.com/office/drawing/2014/main" id="{F15D7292-90EE-44F1-AB5E-803BD0CBEC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70079" y="5800654"/>
            <a:ext cx="525714" cy="876190"/>
          </a:xfrm>
          <a:prstGeom prst="rect">
            <a:avLst/>
          </a:prstGeom>
          <a:ln w="12700">
            <a:solidFill>
              <a:schemeClr val="bg1"/>
            </a:solidFill>
          </a:ln>
        </p:spPr>
      </p:pic>
    </p:spTree>
    <p:extLst>
      <p:ext uri="{BB962C8B-B14F-4D97-AF65-F5344CB8AC3E}">
        <p14:creationId xmlns:p14="http://schemas.microsoft.com/office/powerpoint/2010/main" val="38386278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upport Engineering Test">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09AD48-797A-4CB6-A939-ECF6CE9403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8" name="Picture 7">
            <a:extLst>
              <a:ext uri="{FF2B5EF4-FFF2-40B4-BE49-F238E27FC236}">
                <a16:creationId xmlns:a16="http://schemas.microsoft.com/office/drawing/2014/main" id="{B1F586D1-E15B-4814-AEAE-582913996C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9" name="Picture 8">
            <a:extLst>
              <a:ext uri="{FF2B5EF4-FFF2-40B4-BE49-F238E27FC236}">
                <a16:creationId xmlns:a16="http://schemas.microsoft.com/office/drawing/2014/main" id="{BB22DE95-A77B-4912-B84B-9B54F3C96B4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785" t="6860" r="19770" b="5399"/>
          <a:stretch/>
        </p:blipFill>
        <p:spPr>
          <a:xfrm>
            <a:off x="380480" y="1865819"/>
            <a:ext cx="1788001" cy="4800306"/>
          </a:xfrm>
          <a:prstGeom prst="rect">
            <a:avLst/>
          </a:prstGeom>
        </p:spPr>
      </p:pic>
      <p:pic>
        <p:nvPicPr>
          <p:cNvPr id="10" name="Picture 9">
            <a:extLst>
              <a:ext uri="{FF2B5EF4-FFF2-40B4-BE49-F238E27FC236}">
                <a16:creationId xmlns:a16="http://schemas.microsoft.com/office/drawing/2014/main" id="{5E8F1533-3A65-4300-831F-870D28C7BA2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500944" y="1990941"/>
            <a:ext cx="1958947" cy="4737918"/>
          </a:xfrm>
          <a:prstGeom prst="rect">
            <a:avLst/>
          </a:prstGeom>
        </p:spPr>
      </p:pic>
      <p:pic>
        <p:nvPicPr>
          <p:cNvPr id="3" name="Picture 2">
            <a:extLst>
              <a:ext uri="{FF2B5EF4-FFF2-40B4-BE49-F238E27FC236}">
                <a16:creationId xmlns:a16="http://schemas.microsoft.com/office/drawing/2014/main" id="{3DBA45ED-438E-4490-9C58-FCF45E0E39C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17" name="Picture 16">
            <a:extLst>
              <a:ext uri="{FF2B5EF4-FFF2-40B4-BE49-F238E27FC236}">
                <a16:creationId xmlns:a16="http://schemas.microsoft.com/office/drawing/2014/main" id="{89763354-DC7F-4D7D-83B6-ACECB2A52F2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18" name="Picture 2" descr="http://www.mhalliday.co.uk/wp/wp-content/uploads/2014/09/mbcs-logo-colour-small.png">
            <a:extLst>
              <a:ext uri="{FF2B5EF4-FFF2-40B4-BE49-F238E27FC236}">
                <a16:creationId xmlns:a16="http://schemas.microsoft.com/office/drawing/2014/main" id="{153BC304-6811-42A3-A5D2-204810783384}"/>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0FDC34-4965-487A-9F4E-8345B1CB75ED}"/>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12" name="TextBox 11">
            <a:extLst>
              <a:ext uri="{FF2B5EF4-FFF2-40B4-BE49-F238E27FC236}">
                <a16:creationId xmlns:a16="http://schemas.microsoft.com/office/drawing/2014/main" id="{B1F4F0C9-ADE2-4FA1-B397-62284CF0F88F}"/>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4" name="Picture 13">
            <a:extLst>
              <a:ext uri="{FF2B5EF4-FFF2-40B4-BE49-F238E27FC236}">
                <a16:creationId xmlns:a16="http://schemas.microsoft.com/office/drawing/2014/main" id="{FD85B18D-C250-499F-9000-931FF23FF7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30769519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T Team">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1418" t="7765" r="14838" b="3845"/>
          <a:stretch/>
        </p:blipFill>
        <p:spPr>
          <a:xfrm>
            <a:off x="3771973" y="1729047"/>
            <a:ext cx="2138375" cy="5054138"/>
          </a:xfrm>
          <a:prstGeom prst="rect">
            <a:avLst/>
          </a:prstGeom>
        </p:spPr>
      </p:pic>
      <p:pic>
        <p:nvPicPr>
          <p:cNvPr id="33" name="Picture 32"/>
          <p:cNvPicPr>
            <a:picLocks noChangeAspect="1"/>
          </p:cNvPicPr>
          <p:nvPr userDrawn="1"/>
        </p:nvPicPr>
        <p:blipFill rotWithShape="1">
          <a:blip r:embed="rId3">
            <a:extLst>
              <a:ext uri="{28A0092B-C50C-407E-A947-70E740481C1C}">
                <a14:useLocalDpi xmlns:a14="http://schemas.microsoft.com/office/drawing/2010/main" val="0"/>
              </a:ext>
            </a:extLst>
          </a:blip>
          <a:srcRect l="22843" t="6093" r="19727" b="4029"/>
          <a:stretch/>
        </p:blipFill>
        <p:spPr>
          <a:xfrm>
            <a:off x="6096000" y="1878676"/>
            <a:ext cx="2216727" cy="4904509"/>
          </a:xfrm>
          <a:prstGeom prst="rect">
            <a:avLst/>
          </a:prstGeom>
        </p:spPr>
      </p:pic>
      <p:pic>
        <p:nvPicPr>
          <p:cNvPr id="12" name="Picture 11">
            <a:extLst>
              <a:ext uri="{FF2B5EF4-FFF2-40B4-BE49-F238E27FC236}">
                <a16:creationId xmlns:a16="http://schemas.microsoft.com/office/drawing/2014/main" id="{F093F0E3-C562-4EF0-9726-3396D793642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62686" y="5829417"/>
            <a:ext cx="525714" cy="876190"/>
          </a:xfrm>
          <a:prstGeom prst="rect">
            <a:avLst/>
          </a:prstGeom>
          <a:ln w="12700">
            <a:solidFill>
              <a:schemeClr val="bg1"/>
            </a:solidFill>
          </a:ln>
        </p:spPr>
      </p:pic>
      <p:sp>
        <p:nvSpPr>
          <p:cNvPr id="13" name="TextBox 12">
            <a:extLst>
              <a:ext uri="{FF2B5EF4-FFF2-40B4-BE49-F238E27FC236}">
                <a16:creationId xmlns:a16="http://schemas.microsoft.com/office/drawing/2014/main" id="{AF8AB602-115A-44FD-8267-7E795DC790D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spTree>
    <p:extLst>
      <p:ext uri="{BB962C8B-B14F-4D97-AF65-F5344CB8AC3E}">
        <p14:creationId xmlns:p14="http://schemas.microsoft.com/office/powerpoint/2010/main" val="1227515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3262815" y="3579541"/>
            <a:ext cx="8084635"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3262815" y="5459259"/>
            <a:ext cx="8084635"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Picture Placeholder 5"/>
          <p:cNvSpPr>
            <a:spLocks noGrp="1"/>
          </p:cNvSpPr>
          <p:nvPr>
            <p:ph type="pic" sz="quarter" idx="10" hasCustomPrompt="1"/>
          </p:nvPr>
        </p:nvSpPr>
        <p:spPr>
          <a:xfrm>
            <a:off x="568719" y="2538297"/>
            <a:ext cx="1939059" cy="3829050"/>
          </a:xfrm>
        </p:spPr>
        <p:txBody>
          <a:bodyPr anchor="b"/>
          <a:lstStyle>
            <a:lvl1pPr marL="0" indent="0">
              <a:buNone/>
              <a:defRPr>
                <a:solidFill>
                  <a:schemeClr val="bg1"/>
                </a:solidFill>
              </a:defRPr>
            </a:lvl1pPr>
          </a:lstStyle>
          <a:p>
            <a:r>
              <a:rPr lang="en-GB"/>
              <a:t>Click to add mini-me</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2127561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ign">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96F16BE-9E16-46E6-8B1E-671A8DB3C447}"/>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Design</a:t>
            </a:r>
            <a:endParaRPr lang="en-GB" sz="4400">
              <a:solidFill>
                <a:srgbClr val="21B9EC"/>
              </a:solidFill>
              <a:latin typeface="+mj-lt"/>
            </a:endParaRPr>
          </a:p>
        </p:txBody>
      </p:sp>
      <p:pic>
        <p:nvPicPr>
          <p:cNvPr id="4" name="Picture 3">
            <a:extLst>
              <a:ext uri="{FF2B5EF4-FFF2-40B4-BE49-F238E27FC236}">
                <a16:creationId xmlns:a16="http://schemas.microsoft.com/office/drawing/2014/main" id="{19BBAC64-57B1-4E5B-9B27-B2B2CCAF36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5945" y="1704109"/>
            <a:ext cx="1720368" cy="4995950"/>
          </a:xfrm>
          <a:prstGeom prst="rect">
            <a:avLst/>
          </a:prstGeom>
        </p:spPr>
      </p:pic>
      <p:pic>
        <p:nvPicPr>
          <p:cNvPr id="5" name="Picture 4" descr="A close up of a womans face&#10;&#10;Description generated with very high confidence">
            <a:extLst>
              <a:ext uri="{FF2B5EF4-FFF2-40B4-BE49-F238E27FC236}">
                <a16:creationId xmlns:a16="http://schemas.microsoft.com/office/drawing/2014/main" id="{C1638B8C-FFFF-4D86-96BA-2F11ED0A83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57521" y="1820173"/>
            <a:ext cx="1813029" cy="4879885"/>
          </a:xfrm>
          <a:prstGeom prst="rect">
            <a:avLst/>
          </a:prstGeom>
        </p:spPr>
      </p:pic>
    </p:spTree>
    <p:extLst>
      <p:ext uri="{BB962C8B-B14F-4D97-AF65-F5344CB8AC3E}">
        <p14:creationId xmlns:p14="http://schemas.microsoft.com/office/powerpoint/2010/main" val="37912998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a:t>Click to edit Agenda</a:t>
            </a:r>
            <a:endParaRPr lang="en-GB"/>
          </a:p>
        </p:txBody>
      </p:sp>
    </p:spTree>
    <p:extLst>
      <p:ext uri="{BB962C8B-B14F-4D97-AF65-F5344CB8AC3E}">
        <p14:creationId xmlns:p14="http://schemas.microsoft.com/office/powerpoint/2010/main" val="12399973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a:t>Click to edit Citation</a:t>
            </a:r>
            <a:endParaRPr lang="en-GB"/>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Quote</a:t>
            </a:r>
          </a:p>
        </p:txBody>
      </p:sp>
    </p:spTree>
    <p:extLst>
      <p:ext uri="{BB962C8B-B14F-4D97-AF65-F5344CB8AC3E}">
        <p14:creationId xmlns:p14="http://schemas.microsoft.com/office/powerpoint/2010/main" val="9942927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2986" y="353360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986" y="4967475"/>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052986" y="133381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08101" y="418403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2986" y="2051602"/>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52986" y="2829585"/>
            <a:ext cx="1538342" cy="432201"/>
          </a:xfrm>
          <a:prstGeom prst="rect">
            <a:avLst/>
          </a:prstGeom>
        </p:spPr>
      </p:pic>
      <p:pic>
        <p:nvPicPr>
          <p:cNvPr id="31" name="Picture 3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userDrawn="1"/>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20835" t="-1379"/>
          <a:stretch/>
        </p:blipFill>
        <p:spPr>
          <a:xfrm>
            <a:off x="1604356" y="5696947"/>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t="-1379" r="79165"/>
          <a:stretch/>
        </p:blipFill>
        <p:spPr>
          <a:xfrm>
            <a:off x="1052986" y="5696947"/>
            <a:ext cx="420658" cy="511705"/>
          </a:xfrm>
          <a:prstGeom prst="rect">
            <a:avLst/>
          </a:prstGeom>
        </p:spPr>
      </p:pic>
      <p:pic>
        <p:nvPicPr>
          <p:cNvPr id="15" name="Picture 14" descr="A close up of a sign&#10;&#10;Description generated with high confidence">
            <a:extLst>
              <a:ext uri="{FF2B5EF4-FFF2-40B4-BE49-F238E27FC236}">
                <a16:creationId xmlns:a16="http://schemas.microsoft.com/office/drawing/2014/main" id="{700F8892-D121-4EE9-BF49-8DEE046D348A}"/>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08101" y="559008"/>
            <a:ext cx="2920491" cy="533143"/>
          </a:xfrm>
          <a:prstGeom prst="rect">
            <a:avLst/>
          </a:prstGeom>
        </p:spPr>
      </p:pic>
    </p:spTree>
    <p:extLst>
      <p:ext uri="{BB962C8B-B14F-4D97-AF65-F5344CB8AC3E}">
        <p14:creationId xmlns:p14="http://schemas.microsoft.com/office/powerpoint/2010/main" val="5786748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userDrawn="1"/>
        </p:nvSpPr>
        <p:spPr>
          <a:xfrm>
            <a:off x="2060979" y="1170679"/>
            <a:ext cx="2505814" cy="369332"/>
          </a:xfrm>
          <a:prstGeom prst="rect">
            <a:avLst/>
          </a:prstGeom>
          <a:noFill/>
        </p:spPr>
        <p:txBody>
          <a:bodyPr wrap="none" rtlCol="0">
            <a:spAutoFit/>
          </a:bodyPr>
          <a:lstStyle/>
          <a:p>
            <a:r>
              <a:rPr lang="en-GB" sz="1800">
                <a:latin typeface="Segoe UI Light" pitchFamily="34" charset="0"/>
              </a:rPr>
              <a:t>sales@blackmarble.com</a:t>
            </a:r>
          </a:p>
        </p:txBody>
      </p:sp>
      <p:sp>
        <p:nvSpPr>
          <p:cNvPr id="27" name="TextBox 26"/>
          <p:cNvSpPr txBox="1"/>
          <p:nvPr userDrawn="1"/>
        </p:nvSpPr>
        <p:spPr>
          <a:xfrm>
            <a:off x="2060979" y="2182345"/>
            <a:ext cx="2063385" cy="369332"/>
          </a:xfrm>
          <a:prstGeom prst="rect">
            <a:avLst/>
          </a:prstGeom>
          <a:noFill/>
        </p:spPr>
        <p:txBody>
          <a:bodyPr wrap="none" rtlCol="0">
            <a:spAutoFit/>
          </a:bodyPr>
          <a:lstStyle/>
          <a:p>
            <a:r>
              <a:rPr lang="en-GB" sz="1800">
                <a:latin typeface="Segoe UI Light" pitchFamily="34" charset="0"/>
              </a:rPr>
              <a:t>+44 (0)1274 300175</a:t>
            </a:r>
          </a:p>
        </p:txBody>
      </p:sp>
      <p:sp>
        <p:nvSpPr>
          <p:cNvPr id="28" name="TextBox 27"/>
          <p:cNvSpPr txBox="1"/>
          <p:nvPr userDrawn="1"/>
        </p:nvSpPr>
        <p:spPr>
          <a:xfrm>
            <a:off x="2060979" y="3188433"/>
            <a:ext cx="1574470" cy="369332"/>
          </a:xfrm>
          <a:prstGeom prst="rect">
            <a:avLst/>
          </a:prstGeom>
          <a:noFill/>
        </p:spPr>
        <p:txBody>
          <a:bodyPr wrap="none" rtlCol="0">
            <a:spAutoFit/>
          </a:bodyPr>
          <a:lstStyle/>
          <a:p>
            <a:r>
              <a:rPr lang="en-GB" sz="1800">
                <a:latin typeface="Segoe UI Light" pitchFamily="34" charset="0"/>
              </a:rPr>
              <a:t>@</a:t>
            </a:r>
            <a:r>
              <a:rPr lang="en-GB" sz="1800" err="1">
                <a:latin typeface="Segoe UI Light" pitchFamily="34" charset="0"/>
              </a:rPr>
              <a:t>blackmarble</a:t>
            </a:r>
            <a:endParaRPr lang="en-GB" sz="1800">
              <a:latin typeface="Segoe UI Light" pitchFamily="34" charset="0"/>
            </a:endParaRPr>
          </a:p>
        </p:txBody>
      </p:sp>
      <p:sp>
        <p:nvSpPr>
          <p:cNvPr id="29" name="TextBox 28"/>
          <p:cNvSpPr txBox="1"/>
          <p:nvPr userDrawn="1"/>
        </p:nvSpPr>
        <p:spPr>
          <a:xfrm>
            <a:off x="2060979" y="4194521"/>
            <a:ext cx="1831142" cy="369332"/>
          </a:xfrm>
          <a:prstGeom prst="rect">
            <a:avLst/>
          </a:prstGeom>
          <a:noFill/>
        </p:spPr>
        <p:txBody>
          <a:bodyPr wrap="none" rtlCol="0">
            <a:spAutoFit/>
          </a:bodyPr>
          <a:lstStyle/>
          <a:p>
            <a:r>
              <a:rPr lang="en-GB" sz="1800">
                <a:latin typeface="Segoe UI Light" pitchFamily="34" charset="0"/>
              </a:rPr>
              <a:t>Black Marble Ltd.</a:t>
            </a:r>
          </a:p>
        </p:txBody>
      </p:sp>
      <p:sp>
        <p:nvSpPr>
          <p:cNvPr id="30" name="TextBox 29"/>
          <p:cNvSpPr txBox="1"/>
          <p:nvPr userDrawn="1"/>
        </p:nvSpPr>
        <p:spPr>
          <a:xfrm>
            <a:off x="2060979" y="5200609"/>
            <a:ext cx="1417376" cy="369332"/>
          </a:xfrm>
          <a:prstGeom prst="rect">
            <a:avLst/>
          </a:prstGeom>
          <a:noFill/>
        </p:spPr>
        <p:txBody>
          <a:bodyPr wrap="none" rtlCol="0">
            <a:spAutoFit/>
          </a:bodyPr>
          <a:lstStyle/>
          <a:p>
            <a:r>
              <a:rPr lang="en-GB" sz="1800">
                <a:latin typeface="Segoe UI Light" pitchFamily="34" charset="0"/>
              </a:rPr>
              <a:t>Black Marble</a:t>
            </a:r>
          </a:p>
        </p:txBody>
      </p:sp>
      <p:pic>
        <p:nvPicPr>
          <p:cNvPr id="31" name="Picture 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userDrawn="1"/>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userDrawn="1"/>
        </p:nvGrpSpPr>
        <p:grpSpPr>
          <a:xfrm>
            <a:off x="1209969" y="1208659"/>
            <a:ext cx="486359" cy="306635"/>
            <a:chOff x="1197690" y="1202458"/>
            <a:chExt cx="486359" cy="306635"/>
          </a:xfrm>
        </p:grpSpPr>
        <p:sp>
          <p:nvSpPr>
            <p:cNvPr id="37" name="Isosceles Triangle 36"/>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677375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userDrawn="1"/>
        </p:nvSpPr>
        <p:spPr>
          <a:xfrm>
            <a:off x="2060979" y="1170679"/>
            <a:ext cx="2496196" cy="369332"/>
          </a:xfrm>
          <a:prstGeom prst="rect">
            <a:avLst/>
          </a:prstGeom>
          <a:noFill/>
        </p:spPr>
        <p:txBody>
          <a:bodyPr wrap="none" rtlCol="0">
            <a:spAutoFit/>
          </a:bodyPr>
          <a:lstStyle/>
          <a:p>
            <a:r>
              <a:rPr lang="en-GB" sz="1800">
                <a:latin typeface="Segoe UI Light" pitchFamily="34" charset="0"/>
              </a:rPr>
              <a:t>blogs.blackmarble.co.uk</a:t>
            </a:r>
          </a:p>
        </p:txBody>
      </p:sp>
      <p:sp>
        <p:nvSpPr>
          <p:cNvPr id="19" name="TextBox 18"/>
          <p:cNvSpPr txBox="1"/>
          <p:nvPr userDrawn="1"/>
        </p:nvSpPr>
        <p:spPr>
          <a:xfrm>
            <a:off x="2060979" y="2182345"/>
            <a:ext cx="2063385" cy="369332"/>
          </a:xfrm>
          <a:prstGeom prst="rect">
            <a:avLst/>
          </a:prstGeom>
          <a:noFill/>
        </p:spPr>
        <p:txBody>
          <a:bodyPr wrap="none" rtlCol="0">
            <a:spAutoFit/>
          </a:bodyPr>
          <a:lstStyle/>
          <a:p>
            <a:r>
              <a:rPr lang="en-GB" sz="1800">
                <a:latin typeface="Segoe UI Light" pitchFamily="34" charset="0"/>
              </a:rPr>
              <a:t>+44 (0)1274 300175</a:t>
            </a:r>
          </a:p>
        </p:txBody>
      </p:sp>
      <p:sp>
        <p:nvSpPr>
          <p:cNvPr id="20" name="TextBox 19"/>
          <p:cNvSpPr txBox="1"/>
          <p:nvPr userDrawn="1"/>
        </p:nvSpPr>
        <p:spPr>
          <a:xfrm>
            <a:off x="2060979" y="3188433"/>
            <a:ext cx="1574470" cy="369332"/>
          </a:xfrm>
          <a:prstGeom prst="rect">
            <a:avLst/>
          </a:prstGeom>
          <a:noFill/>
        </p:spPr>
        <p:txBody>
          <a:bodyPr wrap="none" rtlCol="0">
            <a:spAutoFit/>
          </a:bodyPr>
          <a:lstStyle/>
          <a:p>
            <a:r>
              <a:rPr lang="en-GB" sz="1800">
                <a:latin typeface="Segoe UI Light" pitchFamily="34" charset="0"/>
              </a:rPr>
              <a:t>@</a:t>
            </a:r>
            <a:r>
              <a:rPr lang="en-GB" sz="1800" err="1">
                <a:latin typeface="Segoe UI Light" pitchFamily="34" charset="0"/>
              </a:rPr>
              <a:t>blackmarble</a:t>
            </a:r>
            <a:endParaRPr lang="en-GB" sz="1800">
              <a:latin typeface="Segoe UI Light" pitchFamily="34" charset="0"/>
            </a:endParaRPr>
          </a:p>
        </p:txBody>
      </p:sp>
      <p:sp>
        <p:nvSpPr>
          <p:cNvPr id="21" name="TextBox 20"/>
          <p:cNvSpPr txBox="1"/>
          <p:nvPr userDrawn="1"/>
        </p:nvSpPr>
        <p:spPr>
          <a:xfrm>
            <a:off x="2060979" y="4194521"/>
            <a:ext cx="1831142" cy="369332"/>
          </a:xfrm>
          <a:prstGeom prst="rect">
            <a:avLst/>
          </a:prstGeom>
          <a:noFill/>
        </p:spPr>
        <p:txBody>
          <a:bodyPr wrap="none" rtlCol="0">
            <a:spAutoFit/>
          </a:bodyPr>
          <a:lstStyle/>
          <a:p>
            <a:r>
              <a:rPr lang="en-GB" sz="1800">
                <a:latin typeface="Segoe UI Light" pitchFamily="34" charset="0"/>
              </a:rPr>
              <a:t>Black Marble Ltd.</a:t>
            </a:r>
          </a:p>
        </p:txBody>
      </p:sp>
      <p:sp>
        <p:nvSpPr>
          <p:cNvPr id="22" name="TextBox 21"/>
          <p:cNvSpPr txBox="1"/>
          <p:nvPr userDrawn="1"/>
        </p:nvSpPr>
        <p:spPr>
          <a:xfrm>
            <a:off x="2060979" y="5200609"/>
            <a:ext cx="1417376" cy="369332"/>
          </a:xfrm>
          <a:prstGeom prst="rect">
            <a:avLst/>
          </a:prstGeom>
          <a:noFill/>
        </p:spPr>
        <p:txBody>
          <a:bodyPr wrap="none" rtlCol="0">
            <a:spAutoFit/>
          </a:bodyPr>
          <a:lstStyle/>
          <a:p>
            <a:r>
              <a:rPr lang="en-GB" sz="1800">
                <a:latin typeface="Segoe UI Light" pitchFamily="34" charset="0"/>
              </a:rPr>
              <a:t>Black Marble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userDrawn="1"/>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139222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568719" y="3579541"/>
            <a:ext cx="10778731" cy="1852729"/>
          </a:xfrm>
        </p:spPr>
        <p:txBody>
          <a:bodyPr anchor="b"/>
          <a:lstStyle>
            <a:lvl1pPr>
              <a:defRPr sz="6000">
                <a:solidFill>
                  <a:schemeClr val="bg1"/>
                </a:solidFill>
              </a:defRPr>
            </a:lvl1pPr>
          </a:lstStyle>
          <a:p>
            <a:r>
              <a:rPr lang="en-US"/>
              <a:t>Click to edit Master title style</a:t>
            </a:r>
            <a:endParaRPr lang="en-GB"/>
          </a:p>
        </p:txBody>
      </p:sp>
      <p:sp>
        <p:nvSpPr>
          <p:cNvPr id="3" name="Text Placeholder 2"/>
          <p:cNvSpPr>
            <a:spLocks noGrp="1"/>
          </p:cNvSpPr>
          <p:nvPr>
            <p:ph type="body" idx="1"/>
          </p:nvPr>
        </p:nvSpPr>
        <p:spPr>
          <a:xfrm>
            <a:off x="568719" y="5459259"/>
            <a:ext cx="10778731" cy="90808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8" name="Picture 7"/>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spTree>
    <p:extLst>
      <p:ext uri="{BB962C8B-B14F-4D97-AF65-F5344CB8AC3E}">
        <p14:creationId xmlns:p14="http://schemas.microsoft.com/office/powerpoint/2010/main" val="35340241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e are hirin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862" y="881972"/>
            <a:ext cx="5029450" cy="4978501"/>
          </a:xfrm>
          <a:prstGeom prst="rect">
            <a:avLst/>
          </a:prstGeom>
        </p:spPr>
      </p:pic>
      <p:sp>
        <p:nvSpPr>
          <p:cNvPr id="16" name="Title 1"/>
          <p:cNvSpPr>
            <a:spLocks noGrp="1"/>
          </p:cNvSpPr>
          <p:nvPr>
            <p:ph type="title" hasCustomPrompt="1"/>
          </p:nvPr>
        </p:nvSpPr>
        <p:spPr>
          <a:xfrm>
            <a:off x="5960225" y="881972"/>
            <a:ext cx="5618018" cy="1325563"/>
          </a:xfrm>
        </p:spPr>
        <p:txBody>
          <a:bodyPr/>
          <a:lstStyle>
            <a:lvl1pPr>
              <a:defRPr/>
            </a:lvl1pPr>
          </a:lstStyle>
          <a:p>
            <a:r>
              <a:rPr lang="en-US"/>
              <a:t>We are recruiting!</a:t>
            </a:r>
            <a:endParaRPr lang="en-GB"/>
          </a:p>
        </p:txBody>
      </p:sp>
      <p:sp>
        <p:nvSpPr>
          <p:cNvPr id="23" name="TextBox 22"/>
          <p:cNvSpPr txBox="1"/>
          <p:nvPr userDrawn="1"/>
        </p:nvSpPr>
        <p:spPr>
          <a:xfrm>
            <a:off x="5960225" y="2162990"/>
            <a:ext cx="5760720" cy="2308324"/>
          </a:xfrm>
          <a:prstGeom prst="rect">
            <a:avLst/>
          </a:prstGeom>
          <a:noFill/>
        </p:spPr>
        <p:txBody>
          <a:bodyPr wrap="square" rtlCol="0">
            <a:spAutoFit/>
          </a:bodyPr>
          <a:lstStyle/>
          <a:p>
            <a:r>
              <a:rPr lang="en-GB" sz="2600" i="0" u="none" strike="noStrike" kern="1200">
                <a:solidFill>
                  <a:srgbClr val="3C3C3B"/>
                </a:solidFill>
                <a:effectLst/>
                <a:latin typeface="+mn-lt"/>
                <a:ea typeface="+mn-ea"/>
                <a:cs typeface="+mn-cs"/>
              </a:rPr>
              <a:t>Interested in a career at Black Marble?</a:t>
            </a:r>
          </a:p>
          <a:p>
            <a:endParaRPr lang="en-GB" sz="2600" i="0" u="none" strike="noStrike" kern="1200">
              <a:solidFill>
                <a:srgbClr val="3C3C3B"/>
              </a:solidFill>
              <a:effectLst/>
              <a:latin typeface="+mn-lt"/>
              <a:ea typeface="+mn-ea"/>
              <a:cs typeface="+mn-cs"/>
            </a:endParaRPr>
          </a:p>
          <a:p>
            <a:r>
              <a:rPr lang="en-GB" sz="2600" i="0" u="none" strike="noStrike" kern="1200">
                <a:solidFill>
                  <a:srgbClr val="3C3C3B"/>
                </a:solidFill>
                <a:effectLst/>
                <a:latin typeface="+mn-lt"/>
                <a:ea typeface="+mn-ea"/>
                <a:cs typeface="+mn-cs"/>
              </a:rPr>
              <a:t>Do you thrive on a challenge?</a:t>
            </a:r>
          </a:p>
          <a:p>
            <a:endParaRPr lang="en-GB" sz="2600" i="0" u="none" strike="noStrike" kern="1200">
              <a:solidFill>
                <a:srgbClr val="3C3C3B"/>
              </a:solidFill>
              <a:effectLst/>
              <a:latin typeface="+mn-lt"/>
              <a:ea typeface="+mn-ea"/>
              <a:cs typeface="+mn-cs"/>
            </a:endParaRPr>
          </a:p>
          <a:p>
            <a:r>
              <a:rPr lang="en-GB" sz="2000" i="0" u="none" strike="noStrike" kern="1200">
                <a:solidFill>
                  <a:srgbClr val="3C3C3B"/>
                </a:solidFill>
                <a:effectLst/>
                <a:latin typeface="+mn-lt"/>
                <a:ea typeface="+mn-ea"/>
                <a:cs typeface="+mn-cs"/>
              </a:rPr>
              <a:t>If you think you could add value to our team; please email your CV and a covering letter to:</a:t>
            </a:r>
            <a:endParaRPr lang="en-GB" sz="2000">
              <a:solidFill>
                <a:srgbClr val="3C3C3B"/>
              </a:solidFill>
            </a:endParaRPr>
          </a:p>
        </p:txBody>
      </p:sp>
      <p:sp>
        <p:nvSpPr>
          <p:cNvPr id="26" name="TextBox 25"/>
          <p:cNvSpPr txBox="1"/>
          <p:nvPr userDrawn="1"/>
        </p:nvSpPr>
        <p:spPr>
          <a:xfrm>
            <a:off x="6633090" y="4971053"/>
            <a:ext cx="2247731" cy="369332"/>
          </a:xfrm>
          <a:prstGeom prst="rect">
            <a:avLst/>
          </a:prstGeom>
          <a:noFill/>
        </p:spPr>
        <p:txBody>
          <a:bodyPr wrap="none" rtlCol="0">
            <a:spAutoFit/>
          </a:bodyPr>
          <a:lstStyle/>
          <a:p>
            <a:r>
              <a:rPr lang="en-GB" sz="1800">
                <a:latin typeface="Segoe UI Light" pitchFamily="34" charset="0"/>
              </a:rPr>
              <a:t>hr@blackmarble.com</a:t>
            </a:r>
          </a:p>
        </p:txBody>
      </p:sp>
      <p:sp>
        <p:nvSpPr>
          <p:cNvPr id="27" name="Oval 26"/>
          <p:cNvSpPr/>
          <p:nvPr userDrawn="1"/>
        </p:nvSpPr>
        <p:spPr>
          <a:xfrm>
            <a:off x="6056390" y="4887622"/>
            <a:ext cx="552228" cy="552226"/>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p:cNvGrpSpPr/>
          <p:nvPr userDrawn="1"/>
        </p:nvGrpSpPr>
        <p:grpSpPr>
          <a:xfrm>
            <a:off x="6172304" y="5054183"/>
            <a:ext cx="344874" cy="217432"/>
            <a:chOff x="1197690" y="1202458"/>
            <a:chExt cx="486359" cy="306635"/>
          </a:xfrm>
        </p:grpSpPr>
        <p:sp>
          <p:nvSpPr>
            <p:cNvPr id="29" name="Isosceles Triangle 28"/>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4189464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933939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450921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95496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39276324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1416410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a:t>Speaker Name</a:t>
            </a:r>
            <a:endParaRPr lang="en-GB"/>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a:t>Black Marble</a:t>
            </a:r>
          </a:p>
        </p:txBody>
      </p:sp>
    </p:spTree>
    <p:extLst>
      <p:ext uri="{BB962C8B-B14F-4D97-AF65-F5344CB8AC3E}">
        <p14:creationId xmlns:p14="http://schemas.microsoft.com/office/powerpoint/2010/main" val="207543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eaker Sales">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a:t>Click to add mini-me</a:t>
            </a:r>
          </a:p>
        </p:txBody>
      </p:sp>
      <p:sp>
        <p:nvSpPr>
          <p:cNvPr id="2" name="Title 1"/>
          <p:cNvSpPr>
            <a:spLocks noGrp="1"/>
          </p:cNvSpPr>
          <p:nvPr>
            <p:ph type="title" hasCustomPrompt="1"/>
          </p:nvPr>
        </p:nvSpPr>
        <p:spPr>
          <a:xfrm>
            <a:off x="3262815" y="4152198"/>
            <a:ext cx="7888405" cy="858644"/>
          </a:xfrm>
        </p:spPr>
        <p:txBody>
          <a:bodyPr anchor="b"/>
          <a:lstStyle>
            <a:lvl1pPr>
              <a:defRPr sz="6000">
                <a:solidFill>
                  <a:schemeClr val="bg1"/>
                </a:solidFill>
              </a:defRPr>
            </a:lvl1pPr>
          </a:lstStyle>
          <a:p>
            <a:r>
              <a:rPr lang="en-US"/>
              <a:t>Speaker Name</a:t>
            </a:r>
            <a:endParaRPr lang="en-GB"/>
          </a:p>
        </p:txBody>
      </p:sp>
      <p:sp>
        <p:nvSpPr>
          <p:cNvPr id="3" name="Text Placeholder 2"/>
          <p:cNvSpPr>
            <a:spLocks noGrp="1"/>
          </p:cNvSpPr>
          <p:nvPr>
            <p:ph type="body" idx="1"/>
          </p:nvPr>
        </p:nvSpPr>
        <p:spPr>
          <a:xfrm>
            <a:off x="3262815" y="5166960"/>
            <a:ext cx="7888405"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a:t>Click to add Twitter</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a:t>Click to add Email</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a:t>Black Marble</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79504" y="3569658"/>
            <a:ext cx="351848" cy="338554"/>
          </a:xfrm>
          <a:prstGeom prst="rect">
            <a:avLst/>
          </a:prstGeom>
        </p:spPr>
      </p:pic>
    </p:spTree>
    <p:extLst>
      <p:ext uri="{BB962C8B-B14F-4D97-AF65-F5344CB8AC3E}">
        <p14:creationId xmlns:p14="http://schemas.microsoft.com/office/powerpoint/2010/main" val="1917830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Picture Placeholder 5"/>
          <p:cNvSpPr>
            <a:spLocks noGrp="1"/>
          </p:cNvSpPr>
          <p:nvPr>
            <p:ph type="pic" sz="quarter" idx="10" hasCustomPrompt="1"/>
          </p:nvPr>
        </p:nvSpPr>
        <p:spPr>
          <a:xfrm>
            <a:off x="472431" y="1992068"/>
            <a:ext cx="2583003" cy="4698663"/>
          </a:xfrm>
        </p:spPr>
        <p:txBody>
          <a:bodyPr anchor="b"/>
          <a:lstStyle>
            <a:lvl1pPr marL="0" indent="0">
              <a:buNone/>
              <a:defRPr>
                <a:solidFill>
                  <a:schemeClr val="bg1"/>
                </a:solidFill>
              </a:defRPr>
            </a:lvl1pPr>
          </a:lstStyle>
          <a:p>
            <a:r>
              <a:rPr lang="en-GB"/>
              <a:t>Click to add mini-me</a:t>
            </a:r>
          </a:p>
        </p:txBody>
      </p:sp>
      <p:sp>
        <p:nvSpPr>
          <p:cNvPr id="2" name="Title 1"/>
          <p:cNvSpPr>
            <a:spLocks noGrp="1"/>
          </p:cNvSpPr>
          <p:nvPr>
            <p:ph type="title" hasCustomPrompt="1"/>
          </p:nvPr>
        </p:nvSpPr>
        <p:spPr>
          <a:xfrm>
            <a:off x="3262815" y="4152198"/>
            <a:ext cx="7486861" cy="858644"/>
          </a:xfrm>
        </p:spPr>
        <p:txBody>
          <a:bodyPr anchor="b"/>
          <a:lstStyle>
            <a:lvl1pPr>
              <a:defRPr sz="6000">
                <a:solidFill>
                  <a:schemeClr val="bg1"/>
                </a:solidFill>
              </a:defRPr>
            </a:lvl1pPr>
          </a:lstStyle>
          <a:p>
            <a:r>
              <a:rPr lang="en-US"/>
              <a:t>Speaker Name</a:t>
            </a:r>
            <a:endParaRPr lang="en-GB"/>
          </a:p>
        </p:txBody>
      </p:sp>
      <p:sp>
        <p:nvSpPr>
          <p:cNvPr id="3" name="Text Placeholder 2"/>
          <p:cNvSpPr>
            <a:spLocks noGrp="1"/>
          </p:cNvSpPr>
          <p:nvPr>
            <p:ph type="body" idx="1"/>
          </p:nvPr>
        </p:nvSpPr>
        <p:spPr>
          <a:xfrm>
            <a:off x="3262815" y="5166960"/>
            <a:ext cx="7486861" cy="162177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4213" y="3577896"/>
            <a:ext cx="327088" cy="327088"/>
          </a:xfrm>
          <a:prstGeom prst="rect">
            <a:avLst/>
          </a:prstGeom>
        </p:spPr>
      </p:pic>
      <p:sp>
        <p:nvSpPr>
          <p:cNvPr id="13" name="Text Placeholder 12"/>
          <p:cNvSpPr>
            <a:spLocks noGrp="1"/>
          </p:cNvSpPr>
          <p:nvPr>
            <p:ph type="body" sz="quarter" idx="11" hasCustomPrompt="1"/>
          </p:nvPr>
        </p:nvSpPr>
        <p:spPr>
          <a:xfrm>
            <a:off x="3590486" y="3557290"/>
            <a:ext cx="2322258" cy="368300"/>
          </a:xfrm>
        </p:spPr>
        <p:txBody>
          <a:bodyPr anchor="ctr">
            <a:normAutofit/>
          </a:bodyPr>
          <a:lstStyle>
            <a:lvl1pPr marL="0" indent="0">
              <a:buFontTx/>
              <a:buNone/>
              <a:defRPr sz="1400" baseline="0">
                <a:solidFill>
                  <a:schemeClr val="bg1"/>
                </a:solidFill>
              </a:defRPr>
            </a:lvl1pPr>
          </a:lstStyle>
          <a:p>
            <a:pPr lvl="0"/>
            <a:r>
              <a:rPr lang="en-US"/>
              <a:t>Click to add Twitter</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62815" y="3579542"/>
            <a:ext cx="327671" cy="327671"/>
          </a:xfrm>
          <a:prstGeom prst="rect">
            <a:avLst/>
          </a:prstGeom>
        </p:spPr>
      </p:pic>
      <p:sp>
        <p:nvSpPr>
          <p:cNvPr id="14" name="Text Placeholder 12"/>
          <p:cNvSpPr>
            <a:spLocks noGrp="1"/>
          </p:cNvSpPr>
          <p:nvPr>
            <p:ph type="body" sz="quarter" idx="12" hasCustomPrompt="1"/>
          </p:nvPr>
        </p:nvSpPr>
        <p:spPr>
          <a:xfrm>
            <a:off x="6411302" y="3557290"/>
            <a:ext cx="2772568" cy="368300"/>
          </a:xfrm>
        </p:spPr>
        <p:txBody>
          <a:bodyPr anchor="ctr">
            <a:normAutofit/>
          </a:bodyPr>
          <a:lstStyle>
            <a:lvl1pPr marL="0" indent="0">
              <a:buFontTx/>
              <a:buNone/>
              <a:defRPr sz="1400" baseline="0">
                <a:solidFill>
                  <a:schemeClr val="bg1"/>
                </a:solidFill>
              </a:defRPr>
            </a:lvl1pPr>
          </a:lstStyle>
          <a:p>
            <a:pPr lvl="0"/>
            <a:r>
              <a:rPr lang="en-US"/>
              <a:t>Click to add Blog</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343771" y="3577896"/>
            <a:ext cx="338554" cy="338554"/>
          </a:xfrm>
          <a:prstGeom prst="rect">
            <a:avLst/>
          </a:prstGeom>
        </p:spPr>
      </p:pic>
      <p:sp>
        <p:nvSpPr>
          <p:cNvPr id="16" name="Text Placeholder 12"/>
          <p:cNvSpPr>
            <a:spLocks noGrp="1"/>
          </p:cNvSpPr>
          <p:nvPr>
            <p:ph type="body" sz="quarter" idx="13" hasCustomPrompt="1"/>
          </p:nvPr>
        </p:nvSpPr>
        <p:spPr>
          <a:xfrm>
            <a:off x="9682325" y="3557290"/>
            <a:ext cx="2334184" cy="368300"/>
          </a:xfrm>
        </p:spPr>
        <p:txBody>
          <a:bodyPr anchor="ctr">
            <a:normAutofit/>
          </a:bodyPr>
          <a:lstStyle>
            <a:lvl1pPr marL="0" indent="0">
              <a:buFontTx/>
              <a:buNone/>
              <a:defRPr sz="1400" baseline="0">
                <a:solidFill>
                  <a:schemeClr val="bg1"/>
                </a:solidFill>
              </a:defRPr>
            </a:lvl1pPr>
          </a:lstStyle>
          <a:p>
            <a:pPr lvl="0"/>
            <a:r>
              <a:rPr lang="en-US"/>
              <a:t>Click to add LinkedIn</a:t>
            </a:r>
          </a:p>
        </p:txBody>
      </p:sp>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Tree>
    <p:extLst>
      <p:ext uri="{BB962C8B-B14F-4D97-AF65-F5344CB8AC3E}">
        <p14:creationId xmlns:p14="http://schemas.microsoft.com/office/powerpoint/2010/main" val="419745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Speak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423424"/>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icture Placeholder 5"/>
          <p:cNvSpPr>
            <a:spLocks noGrp="1"/>
          </p:cNvSpPr>
          <p:nvPr>
            <p:ph type="pic" sz="quarter" idx="12" hasCustomPrompt="1"/>
          </p:nvPr>
        </p:nvSpPr>
        <p:spPr>
          <a:xfrm>
            <a:off x="472432" y="2765502"/>
            <a:ext cx="2157822" cy="3925230"/>
          </a:xfrm>
        </p:spPr>
        <p:txBody>
          <a:bodyPr anchor="b"/>
          <a:lstStyle>
            <a:lvl1pPr marL="0" indent="0">
              <a:buNone/>
              <a:defRPr>
                <a:solidFill>
                  <a:schemeClr val="bg1"/>
                </a:solidFill>
              </a:defRPr>
            </a:lvl1pPr>
          </a:lstStyle>
          <a:p>
            <a:r>
              <a:rPr lang="en-GB"/>
              <a:t>Click to add mini-me</a:t>
            </a:r>
          </a:p>
        </p:txBody>
      </p:sp>
      <p:sp>
        <p:nvSpPr>
          <p:cNvPr id="12" name="Picture Placeholder 5"/>
          <p:cNvSpPr>
            <a:spLocks noGrp="1"/>
          </p:cNvSpPr>
          <p:nvPr>
            <p:ph type="pic" sz="quarter" idx="13" hasCustomPrompt="1"/>
          </p:nvPr>
        </p:nvSpPr>
        <p:spPr>
          <a:xfrm>
            <a:off x="6274783" y="2765502"/>
            <a:ext cx="2157822" cy="3925230"/>
          </a:xfrm>
        </p:spPr>
        <p:txBody>
          <a:bodyPr anchor="b"/>
          <a:lstStyle>
            <a:lvl1pPr marL="0" indent="0">
              <a:buNone/>
              <a:defRPr>
                <a:solidFill>
                  <a:schemeClr val="bg1"/>
                </a:solidFill>
              </a:defRPr>
            </a:lvl1pPr>
          </a:lstStyle>
          <a:p>
            <a:r>
              <a:rPr lang="en-GB"/>
              <a:t>Click to add mini-me</a:t>
            </a:r>
          </a:p>
        </p:txBody>
      </p:sp>
      <p:sp>
        <p:nvSpPr>
          <p:cNvPr id="6" name="Title 1"/>
          <p:cNvSpPr txBox="1">
            <a:spLocks/>
          </p:cNvSpPr>
          <p:nvPr userDrawn="1"/>
        </p:nvSpPr>
        <p:spPr>
          <a:xfrm>
            <a:off x="2630254"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a:t>Speaker Name</a:t>
            </a:r>
            <a:endParaRPr lang="en-GB" sz="3600"/>
          </a:p>
        </p:txBody>
      </p:sp>
      <p:sp>
        <p:nvSpPr>
          <p:cNvPr id="9" name="Text Placeholder 2"/>
          <p:cNvSpPr>
            <a:spLocks noGrp="1"/>
          </p:cNvSpPr>
          <p:nvPr>
            <p:ph type="body" idx="10" hasCustomPrompt="1"/>
          </p:nvPr>
        </p:nvSpPr>
        <p:spPr>
          <a:xfrm>
            <a:off x="2630254"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Title 1"/>
          <p:cNvSpPr txBox="1">
            <a:spLocks/>
          </p:cNvSpPr>
          <p:nvPr userDrawn="1"/>
        </p:nvSpPr>
        <p:spPr>
          <a:xfrm>
            <a:off x="8432605" y="3770735"/>
            <a:ext cx="3342060" cy="8586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sz="3600"/>
              <a:t>Speaker Name</a:t>
            </a:r>
            <a:endParaRPr lang="en-GB" sz="3600"/>
          </a:p>
        </p:txBody>
      </p:sp>
      <p:sp>
        <p:nvSpPr>
          <p:cNvPr id="15" name="Text Placeholder 2"/>
          <p:cNvSpPr>
            <a:spLocks noGrp="1"/>
          </p:cNvSpPr>
          <p:nvPr>
            <p:ph type="body" idx="11" hasCustomPrompt="1"/>
          </p:nvPr>
        </p:nvSpPr>
        <p:spPr>
          <a:xfrm>
            <a:off x="8432606" y="4785496"/>
            <a:ext cx="3342060" cy="1773044"/>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890777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41502"/>
            <a:ext cx="12192000" cy="369332"/>
            <a:chOff x="0" y="932934"/>
            <a:chExt cx="12192000" cy="369332"/>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bg1"/>
                  </a:solidFill>
                  <a:effectLst/>
                  <a:latin typeface="+mn-lt"/>
                  <a:ea typeface="+mn-ea"/>
                  <a:cs typeface="+mn-cs"/>
                </a:rPr>
                <a:t>+44 1274 300 175</a:t>
              </a:r>
            </a:p>
          </p:txBody>
        </p:sp>
        <p:sp>
          <p:nvSpPr>
            <p:cNvPr id="10" name="TextBox 9"/>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a:solidFill>
                    <a:schemeClr val="bg1"/>
                  </a:solidFill>
                  <a:effectLst/>
                  <a:latin typeface="+mn-lt"/>
                  <a:ea typeface="+mn-ea"/>
                  <a:cs typeface="+mn-cs"/>
                </a:rPr>
                <a:t>blackmarble.com</a:t>
              </a:r>
            </a:p>
          </p:txBody>
        </p:sp>
      </p:grpSp>
      <p:sp>
        <p:nvSpPr>
          <p:cNvPr id="11" name="Rectangle 10"/>
          <p:cNvSpPr/>
          <p:nvPr userDrawn="1"/>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649" r:id="rId1"/>
    <p:sldLayoutId id="2147483730" r:id="rId2"/>
    <p:sldLayoutId id="2147483650" r:id="rId3"/>
    <p:sldLayoutId id="2147483651" r:id="rId4"/>
    <p:sldLayoutId id="2147483720" r:id="rId5"/>
    <p:sldLayoutId id="2147483660" r:id="rId6"/>
    <p:sldLayoutId id="2147483691" r:id="rId7"/>
    <p:sldLayoutId id="2147483666" r:id="rId8"/>
    <p:sldLayoutId id="2147483661" r:id="rId9"/>
    <p:sldLayoutId id="2147483678" r:id="rId10"/>
    <p:sldLayoutId id="2147483682" r:id="rId11"/>
    <p:sldLayoutId id="2147483684" r:id="rId12"/>
    <p:sldLayoutId id="2147483696" r:id="rId13"/>
    <p:sldLayoutId id="2147483697" r:id="rId14"/>
    <p:sldLayoutId id="2147483698" r:id="rId15"/>
    <p:sldLayoutId id="2147483725" r:id="rId16"/>
    <p:sldLayoutId id="2147483726" r:id="rId17"/>
    <p:sldLayoutId id="2147483699" r:id="rId18"/>
    <p:sldLayoutId id="2147483700" r:id="rId19"/>
    <p:sldLayoutId id="2147483701" r:id="rId20"/>
    <p:sldLayoutId id="2147483717" r:id="rId21"/>
    <p:sldLayoutId id="2147483731" r:id="rId22"/>
    <p:sldLayoutId id="2147483674" r:id="rId23"/>
    <p:sldLayoutId id="2147483675" r:id="rId24"/>
    <p:sldLayoutId id="2147483677" r:id="rId25"/>
    <p:sldLayoutId id="2147483710" r:id="rId26"/>
    <p:sldLayoutId id="2147483713" r:id="rId27"/>
    <p:sldLayoutId id="2147483714" r:id="rId28"/>
    <p:sldLayoutId id="2147483709" r:id="rId29"/>
    <p:sldLayoutId id="2147483706" r:id="rId30"/>
    <p:sldLayoutId id="2147483707" r:id="rId31"/>
    <p:sldLayoutId id="2147483716" r:id="rId32"/>
    <p:sldLayoutId id="2147483728" r:id="rId33"/>
    <p:sldLayoutId id="2147483703" r:id="rId34"/>
    <p:sldLayoutId id="2147483727" r:id="rId35"/>
    <p:sldLayoutId id="2147483721" r:id="rId36"/>
    <p:sldLayoutId id="2147483722" r:id="rId37"/>
    <p:sldLayoutId id="2147483723" r:id="rId38"/>
    <p:sldLayoutId id="2147483705" r:id="rId39"/>
    <p:sldLayoutId id="2147483729" r:id="rId40"/>
    <p:sldLayoutId id="2147483665" r:id="rId41"/>
    <p:sldLayoutId id="2147483664" r:id="rId42"/>
    <p:sldLayoutId id="2147483652" r:id="rId43"/>
    <p:sldLayoutId id="2147483653" r:id="rId44"/>
    <p:sldLayoutId id="2147483654" r:id="rId45"/>
    <p:sldLayoutId id="2147483655" r:id="rId46"/>
    <p:sldLayoutId id="2147483662" r:id="rId47"/>
    <p:sldLayoutId id="2147483663" r:id="rId48"/>
    <p:sldLayoutId id="2147483685" r:id="rId49"/>
    <p:sldLayoutId id="2147483724" r:id="rId50"/>
    <p:sldLayoutId id="2147483656" r:id="rId51"/>
    <p:sldLayoutId id="2147483657" r:id="rId52"/>
    <p:sldLayoutId id="2147483658" r:id="rId53"/>
    <p:sldLayoutId id="2147483659" r:id="rId54"/>
    <p:sldLayoutId id="2147483738" r:id="rId55"/>
    <p:sldLayoutId id="2147483740" r:id="rId56"/>
    <p:sldLayoutId id="2147483741" r:id="rId57"/>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5.xml"/><Relationship Id="rId5" Type="http://schemas.openxmlformats.org/officeDocument/2006/relationships/image" Target="../media/image156.svg"/><Relationship Id="rId4" Type="http://schemas.openxmlformats.org/officeDocument/2006/relationships/image" Target="../media/image1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153.png"/><Relationship Id="rId7" Type="http://schemas.openxmlformats.org/officeDocument/2006/relationships/image" Target="../media/image160.png"/><Relationship Id="rId2" Type="http://schemas.openxmlformats.org/officeDocument/2006/relationships/notesSlide" Target="../notesSlides/notesSlide2.xml"/><Relationship Id="rId1" Type="http://schemas.openxmlformats.org/officeDocument/2006/relationships/slideLayout" Target="../slideLayouts/slideLayout45.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xml"/><Relationship Id="rId1" Type="http://schemas.openxmlformats.org/officeDocument/2006/relationships/slideLayout" Target="../slideLayouts/slideLayout56.xml"/><Relationship Id="rId5" Type="http://schemas.openxmlformats.org/officeDocument/2006/relationships/image" Target="../media/image156.svg"/><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54.png"/></Relationships>
</file>

<file path=ppt/slides/_rels/slide6.xml.rels><?xml version="1.0" encoding="UTF-8" standalone="yes"?>
<Relationships xmlns="http://schemas.openxmlformats.org/package/2006/relationships"><Relationship Id="rId3" Type="http://schemas.openxmlformats.org/officeDocument/2006/relationships/hyperlink" Target="https://dev.azure.com/richardfennell" TargetMode="External"/><Relationship Id="rId2" Type="http://schemas.openxmlformats.org/officeDocument/2006/relationships/hyperlink" Target="https://github.com/rfennell"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7F819-63DA-457C-80DF-E7F8A932AF1A}"/>
              </a:ext>
            </a:extLst>
          </p:cNvPr>
          <p:cNvSpPr>
            <a:spLocks noGrp="1"/>
          </p:cNvSpPr>
          <p:nvPr>
            <p:ph type="title"/>
          </p:nvPr>
        </p:nvSpPr>
        <p:spPr/>
        <p:txBody>
          <a:bodyPr>
            <a:noAutofit/>
          </a:bodyPr>
          <a:lstStyle/>
          <a:p>
            <a:r>
              <a:rPr lang="en-GB" sz="4400" dirty="0"/>
              <a:t>Using Azure DevOps Pipelines to provide a robust release process of GitHub based OSS projects</a:t>
            </a:r>
            <a:endParaRPr lang="en-GB" sz="3600" dirty="0"/>
          </a:p>
        </p:txBody>
      </p:sp>
      <p:sp>
        <p:nvSpPr>
          <p:cNvPr id="6" name="Text Placeholder 5">
            <a:extLst>
              <a:ext uri="{FF2B5EF4-FFF2-40B4-BE49-F238E27FC236}">
                <a16:creationId xmlns:a16="http://schemas.microsoft.com/office/drawing/2014/main" id="{23255218-0F05-4CF2-98A1-D55441A8A862}"/>
              </a:ext>
            </a:extLst>
          </p:cNvPr>
          <p:cNvSpPr>
            <a:spLocks noGrp="1"/>
          </p:cNvSpPr>
          <p:nvPr>
            <p:ph type="body" idx="1"/>
          </p:nvPr>
        </p:nvSpPr>
        <p:spPr/>
        <p:txBody>
          <a:bodyPr/>
          <a:lstStyle/>
          <a:p>
            <a:endParaRPr lang="en-GB" dirty="0"/>
          </a:p>
          <a:p>
            <a:r>
              <a:rPr lang="en-GB" dirty="0"/>
              <a:t>Richard Fennell, CTO Black Marble, Microsoft MVP</a:t>
            </a:r>
          </a:p>
        </p:txBody>
      </p:sp>
      <p:pic>
        <p:nvPicPr>
          <p:cNvPr id="7" name="Picture 4">
            <a:extLst>
              <a:ext uri="{FF2B5EF4-FFF2-40B4-BE49-F238E27FC236}">
                <a16:creationId xmlns:a16="http://schemas.microsoft.com/office/drawing/2014/main" id="{73C1718E-392C-4A1B-B419-06E6D949B76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09364" y="942683"/>
            <a:ext cx="1600375" cy="1594220"/>
          </a:xfrm>
          <a:prstGeom prst="rect">
            <a:avLst/>
          </a:prstGeom>
        </p:spPr>
      </p:pic>
      <p:pic>
        <p:nvPicPr>
          <p:cNvPr id="8" name="Picture 7">
            <a:extLst>
              <a:ext uri="{FF2B5EF4-FFF2-40B4-BE49-F238E27FC236}">
                <a16:creationId xmlns:a16="http://schemas.microsoft.com/office/drawing/2014/main" id="{46BB96B6-864E-4933-8A49-9F46271533D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7174" y="853832"/>
            <a:ext cx="2368120" cy="1968500"/>
          </a:xfrm>
          <a:prstGeom prst="rect">
            <a:avLst/>
          </a:prstGeom>
        </p:spPr>
      </p:pic>
      <p:pic>
        <p:nvPicPr>
          <p:cNvPr id="9" name="Graphic 8" descr="Heart">
            <a:extLst>
              <a:ext uri="{FF2B5EF4-FFF2-40B4-BE49-F238E27FC236}">
                <a16:creationId xmlns:a16="http://schemas.microsoft.com/office/drawing/2014/main" id="{DC379D04-E03B-4286-818F-F54120E032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7639" y="1348389"/>
            <a:ext cx="782808" cy="782808"/>
          </a:xfrm>
          <a:prstGeom prst="rect">
            <a:avLst/>
          </a:prstGeom>
        </p:spPr>
      </p:pic>
    </p:spTree>
    <p:extLst>
      <p:ext uri="{BB962C8B-B14F-4D97-AF65-F5344CB8AC3E}">
        <p14:creationId xmlns:p14="http://schemas.microsoft.com/office/powerpoint/2010/main" val="647050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DevOps is the union of </a:t>
              </a:r>
              <a:r>
                <a:rPr lang="en-US" sz="2745" b="1" dirty="0">
                  <a:solidFill>
                    <a:srgbClr val="0078D7"/>
                  </a:solidFill>
                </a:rPr>
                <a:t>people</a:t>
              </a:r>
              <a:r>
                <a:rPr lang="en-US" sz="2745" dirty="0"/>
                <a:t>, </a:t>
              </a:r>
              <a:r>
                <a:rPr lang="en-US" sz="2745" b="1" dirty="0">
                  <a:solidFill>
                    <a:srgbClr val="0078D7"/>
                  </a:solidFill>
                </a:rPr>
                <a:t>process</a:t>
              </a:r>
              <a:r>
                <a:rPr lang="en-US" sz="2745" dirty="0"/>
                <a:t>, and </a:t>
              </a:r>
              <a:r>
                <a:rPr lang="en-US" sz="2745" b="1" dirty="0">
                  <a:solidFill>
                    <a:srgbClr val="0078D7"/>
                  </a:solidFill>
                </a:rPr>
                <a:t>products</a:t>
              </a:r>
              <a:r>
                <a:rPr lang="en-US" sz="2745"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chemeClr val="tx2"/>
                  </a:solidFill>
                  <a:cs typeface="Segoe UI Semilight" panose="020B0402040204020203" pitchFamily="34" charset="0"/>
                </a:rPr>
                <a:t>Continuous</a:t>
              </a:r>
              <a:br>
                <a:rPr lang="en-US" sz="1765" spc="10" dirty="0">
                  <a:ln w="3175">
                    <a:noFill/>
                  </a:ln>
                  <a:solidFill>
                    <a:schemeClr val="tx2"/>
                  </a:solidFill>
                  <a:cs typeface="Segoe UI Semilight" panose="020B0402040204020203" pitchFamily="34" charset="0"/>
                </a:rPr>
              </a:br>
              <a:r>
                <a:rPr lang="en-US" sz="1765"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Monitor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Plan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Deliver value to your users faster using proven agile tools to plan, track, and discuss work across your teams.</a:t>
            </a:r>
            <a:endParaRPr lang="en-US" sz="1568"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Build, test, and deploy with CI/CD that works with any language, platform, and cloud. Connect to GitHub or any other Git provider and deploy continuously.</a:t>
            </a:r>
            <a:endParaRPr lang="en-US" sz="1568"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Get unlimited, cloud-hosted private Git repos and collaborate to build better code with pull requests and advanced file management.</a:t>
            </a:r>
            <a:endParaRPr lang="en-US" sz="1568"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Test and ship with confidence using manual and exploratory testing tools.</a:t>
            </a:r>
            <a:endParaRPr lang="en-US" sz="1568"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a:spcAft>
                <a:spcPts val="588"/>
              </a:spcAft>
            </a:pPr>
            <a:r>
              <a:rPr lang="en-GB" sz="1568" dirty="0">
                <a:solidFill>
                  <a:schemeClr val="tx1">
                    <a:lumMod val="50000"/>
                    <a:lumOff val="50000"/>
                  </a:schemeClr>
                </a:solidFill>
              </a:rPr>
              <a:t>Create, host, and share packages with your team, and add </a:t>
            </a:r>
            <a:r>
              <a:rPr lang="en-GB" sz="1568" dirty="0" err="1">
                <a:solidFill>
                  <a:schemeClr val="tx1">
                    <a:lumMod val="50000"/>
                    <a:lumOff val="50000"/>
                  </a:schemeClr>
                </a:solidFill>
              </a:rPr>
              <a:t>artifacts</a:t>
            </a:r>
            <a:r>
              <a:rPr lang="en-GB" sz="1568" dirty="0">
                <a:solidFill>
                  <a:schemeClr val="tx1">
                    <a:lumMod val="50000"/>
                    <a:lumOff val="50000"/>
                  </a:schemeClr>
                </a:solidFill>
              </a:rPr>
              <a:t> to your CI/CD pipelines with a single click.</a:t>
            </a:r>
            <a:endParaRPr lang="en-US" sz="1568"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00B294"/>
                </a:solidFill>
                <a:latin typeface="+mj-lt"/>
              </a:rPr>
              <a:t>Azure Boards</a:t>
            </a:r>
            <a:endParaRPr lang="en-US" sz="1765"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D83B01"/>
                </a:solidFill>
                <a:latin typeface="+mj-lt"/>
              </a:rPr>
              <a:t>Azure </a:t>
            </a:r>
            <a:r>
              <a:rPr lang="en-US" sz="1765"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2560E0"/>
                </a:solidFill>
                <a:latin typeface="+mj-lt"/>
              </a:rPr>
              <a:t>Azure Pipelines</a:t>
            </a:r>
            <a:endParaRPr lang="en-US" sz="1765"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854CC7"/>
                </a:solidFill>
                <a:latin typeface="+mj-lt"/>
              </a:rPr>
              <a:t>Azure Test</a:t>
            </a:r>
            <a:r>
              <a:rPr lang="en-US" sz="1765"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dirty="0">
                <a:solidFill>
                  <a:srgbClr val="CB2E6D"/>
                </a:solidFill>
                <a:latin typeface="+mj-lt"/>
              </a:rPr>
              <a:t>Azure Artifacts</a:t>
            </a:r>
            <a:endParaRPr lang="en-US" sz="1765"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6035131"/>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dirty="0">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2" y="5220930"/>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dirty="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362591"/>
            <a:ext cx="5555965" cy="2265334"/>
          </a:xfrm>
        </p:spPr>
        <p:txBody>
          <a:bodyPr/>
          <a:lstStyle/>
          <a:p>
            <a:pPr>
              <a:lnSpc>
                <a:spcPct val="100000"/>
              </a:lnSpc>
            </a:pPr>
            <a:r>
              <a:rPr lang="en-GB"/>
              <a:t>Free</a:t>
            </a:r>
            <a:r>
              <a:rPr lang="en-GB">
                <a:latin typeface="+mj-lt"/>
              </a:rPr>
              <a:t> unlimited</a:t>
            </a:r>
            <a:r>
              <a:rPr lang="en-GB"/>
              <a:t> build minutes for public projects</a:t>
            </a:r>
          </a:p>
          <a:p>
            <a:pPr>
              <a:lnSpc>
                <a:spcPct val="100000"/>
              </a:lnSpc>
            </a:pPr>
            <a:r>
              <a:rPr lang="en-GB"/>
              <a:t>Up to 10 free parallel jobs across Windows, Linux and macOS</a:t>
            </a:r>
            <a:endParaRPr lang="en-US"/>
          </a:p>
        </p:txBody>
      </p:sp>
      <p:sp>
        <p:nvSpPr>
          <p:cNvPr id="5" name="Rectangle 4">
            <a:extLst>
              <a:ext uri="{FF2B5EF4-FFF2-40B4-BE49-F238E27FC236}">
                <a16:creationId xmlns:a16="http://schemas.microsoft.com/office/drawing/2014/main" id="{7166DBF9-50A5-4BB5-9137-A27ED49C023D}"/>
              </a:ext>
            </a:extLst>
          </p:cNvPr>
          <p:cNvSpPr/>
          <p:nvPr/>
        </p:nvSpPr>
        <p:spPr bwMode="auto">
          <a:xfrm>
            <a:off x="6209611" y="487"/>
            <a:ext cx="5982390" cy="68570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6424" y="699449"/>
            <a:ext cx="1220497" cy="1220497"/>
          </a:xfrm>
          <a:prstGeom prst="rect">
            <a:avLst/>
          </a:prstGeom>
        </p:spPr>
      </p:pic>
      <p:grpSp>
        <p:nvGrpSpPr>
          <p:cNvPr id="10" name="Group 9">
            <a:extLst>
              <a:ext uri="{FF2B5EF4-FFF2-40B4-BE49-F238E27FC236}">
                <a16:creationId xmlns:a16="http://schemas.microsoft.com/office/drawing/2014/main" id="{3BC3DFE3-E88F-49EB-8925-687D238697EB}"/>
              </a:ext>
              <a:ext uri="{C183D7F6-B498-43B3-948B-1728B52AA6E4}">
                <adec:decorative xmlns:adec="http://schemas.microsoft.com/office/drawing/2017/decorative" val="1"/>
              </a:ext>
            </a:extLst>
          </p:cNvPr>
          <p:cNvGrpSpPr/>
          <p:nvPr/>
        </p:nvGrpSpPr>
        <p:grpSpPr>
          <a:xfrm>
            <a:off x="6808747" y="2864668"/>
            <a:ext cx="5383254" cy="767420"/>
            <a:chOff x="6826102" y="3308170"/>
            <a:chExt cx="5491199" cy="782808"/>
          </a:xfrm>
        </p:grpSpPr>
        <p:sp>
          <p:nvSpPr>
            <p:cNvPr id="8" name="Title 1">
              <a:extLst>
                <a:ext uri="{FF2B5EF4-FFF2-40B4-BE49-F238E27FC236}">
                  <a16:creationId xmlns:a16="http://schemas.microsoft.com/office/drawing/2014/main" id="{31ECFCD3-A572-45B3-93F1-25DBB4850EA3}"/>
                </a:ext>
              </a:extLst>
            </p:cNvPr>
            <p:cNvSpPr txBox="1">
              <a:spLocks/>
            </p:cNvSpPr>
            <p:nvPr/>
          </p:nvSpPr>
          <p:spPr>
            <a:xfrm>
              <a:off x="6826102" y="3313018"/>
              <a:ext cx="5491199" cy="773112"/>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r>
                <a:rPr lang="en-US" sz="3529" dirty="0">
                  <a:solidFill>
                    <a:schemeClr val="bg1"/>
                  </a:solidFill>
                </a:rPr>
                <a:t>Microsoft       Open Source</a:t>
              </a:r>
            </a:p>
          </p:txBody>
        </p:sp>
        <p:pic>
          <p:nvPicPr>
            <p:cNvPr id="9" name="Graphic 8" descr="Heart">
              <a:extLst>
                <a:ext uri="{FF2B5EF4-FFF2-40B4-BE49-F238E27FC236}">
                  <a16:creationId xmlns:a16="http://schemas.microsoft.com/office/drawing/2014/main" id="{3A4F4E45-4F6B-421A-B779-FB1A8F98F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88360" y="3308170"/>
              <a:ext cx="782808" cy="782808"/>
            </a:xfrm>
            <a:prstGeom prst="rect">
              <a:avLst/>
            </a:prstGeom>
          </p:spPr>
        </p:pic>
      </p:grpSp>
    </p:spTree>
    <p:extLst>
      <p:ext uri="{BB962C8B-B14F-4D97-AF65-F5344CB8AC3E}">
        <p14:creationId xmlns:p14="http://schemas.microsoft.com/office/powerpoint/2010/main" val="7302127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ABC355-5C19-42BE-83AA-10D9934341D5}"/>
              </a:ext>
            </a:extLst>
          </p:cNvPr>
          <p:cNvSpPr>
            <a:spLocks noGrp="1"/>
          </p:cNvSpPr>
          <p:nvPr>
            <p:ph type="title"/>
          </p:nvPr>
        </p:nvSpPr>
        <p:spPr>
          <a:xfrm>
            <a:off x="568719" y="3579542"/>
            <a:ext cx="10778731" cy="1390024"/>
          </a:xfrm>
        </p:spPr>
        <p:txBody>
          <a:bodyPr/>
          <a:lstStyle/>
          <a:p>
            <a:r>
              <a:rPr lang="en-GB" dirty="0"/>
              <a:t>Demo</a:t>
            </a:r>
          </a:p>
        </p:txBody>
      </p:sp>
      <p:sp>
        <p:nvSpPr>
          <p:cNvPr id="6" name="Text Placeholder 5">
            <a:extLst>
              <a:ext uri="{FF2B5EF4-FFF2-40B4-BE49-F238E27FC236}">
                <a16:creationId xmlns:a16="http://schemas.microsoft.com/office/drawing/2014/main" id="{007EA3F8-EAE2-4B3B-BE61-C3C478A0F5A8}"/>
              </a:ext>
            </a:extLst>
          </p:cNvPr>
          <p:cNvSpPr>
            <a:spLocks noGrp="1"/>
          </p:cNvSpPr>
          <p:nvPr>
            <p:ph type="body" idx="1"/>
          </p:nvPr>
        </p:nvSpPr>
        <p:spPr/>
        <p:txBody>
          <a:bodyPr/>
          <a:lstStyle/>
          <a:p>
            <a:r>
              <a:rPr lang="en-GB" dirty="0"/>
              <a:t>Building an Azure DevOps Pipeline extension, with tasks written in PowerShell &amp; Typescript, then deploying and testing in the Azure DevOps Marketplace </a:t>
            </a:r>
          </a:p>
        </p:txBody>
      </p:sp>
      <p:pic>
        <p:nvPicPr>
          <p:cNvPr id="4" name="Picture 4">
            <a:extLst>
              <a:ext uri="{FF2B5EF4-FFF2-40B4-BE49-F238E27FC236}">
                <a16:creationId xmlns:a16="http://schemas.microsoft.com/office/drawing/2014/main" id="{3C418AD6-8623-47B5-AE3E-744C68F5DD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09364" y="942683"/>
            <a:ext cx="1600375" cy="1594220"/>
          </a:xfrm>
          <a:prstGeom prst="rect">
            <a:avLst/>
          </a:prstGeom>
        </p:spPr>
      </p:pic>
      <p:pic>
        <p:nvPicPr>
          <p:cNvPr id="7" name="Picture 6">
            <a:extLst>
              <a:ext uri="{FF2B5EF4-FFF2-40B4-BE49-F238E27FC236}">
                <a16:creationId xmlns:a16="http://schemas.microsoft.com/office/drawing/2014/main" id="{B08C733E-5CD7-4892-8A0F-FCF84A7BD801}"/>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17174" y="853832"/>
            <a:ext cx="2368120" cy="1968500"/>
          </a:xfrm>
          <a:prstGeom prst="rect">
            <a:avLst/>
          </a:prstGeom>
        </p:spPr>
      </p:pic>
      <p:pic>
        <p:nvPicPr>
          <p:cNvPr id="8" name="Graphic 7" descr="Heart">
            <a:extLst>
              <a:ext uri="{FF2B5EF4-FFF2-40B4-BE49-F238E27FC236}">
                <a16:creationId xmlns:a16="http://schemas.microsoft.com/office/drawing/2014/main" id="{9D54CCF1-F1DD-4995-9B19-6D6CDF17A8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7639" y="1348389"/>
            <a:ext cx="782808" cy="782808"/>
          </a:xfrm>
          <a:prstGeom prst="rect">
            <a:avLst/>
          </a:prstGeom>
        </p:spPr>
      </p:pic>
    </p:spTree>
    <p:extLst>
      <p:ext uri="{BB962C8B-B14F-4D97-AF65-F5344CB8AC3E}">
        <p14:creationId xmlns:p14="http://schemas.microsoft.com/office/powerpoint/2010/main" val="2266390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8F584-060A-4A1C-8A5A-16E4677E78BE}"/>
              </a:ext>
            </a:extLst>
          </p:cNvPr>
          <p:cNvSpPr>
            <a:spLocks noGrp="1"/>
          </p:cNvSpPr>
          <p:nvPr>
            <p:ph type="title"/>
          </p:nvPr>
        </p:nvSpPr>
        <p:spPr/>
        <p:txBody>
          <a:bodyPr/>
          <a:lstStyle/>
          <a:p>
            <a:r>
              <a:rPr lang="en-GB" dirty="0"/>
              <a:t>Summary</a:t>
            </a:r>
          </a:p>
        </p:txBody>
      </p:sp>
      <p:sp>
        <p:nvSpPr>
          <p:cNvPr id="5" name="Content Placeholder 4">
            <a:extLst>
              <a:ext uri="{FF2B5EF4-FFF2-40B4-BE49-F238E27FC236}">
                <a16:creationId xmlns:a16="http://schemas.microsoft.com/office/drawing/2014/main" id="{527D8481-557D-4077-8B01-781AC5466D17}"/>
              </a:ext>
            </a:extLst>
          </p:cNvPr>
          <p:cNvSpPr>
            <a:spLocks noGrp="1"/>
          </p:cNvSpPr>
          <p:nvPr>
            <p:ph idx="1"/>
          </p:nvPr>
        </p:nvSpPr>
        <p:spPr/>
        <p:txBody>
          <a:bodyPr>
            <a:normAutofit/>
          </a:bodyPr>
          <a:lstStyle/>
          <a:p>
            <a:r>
              <a:rPr lang="en-GB" dirty="0"/>
              <a:t>Azure DevOps Pipelines are </a:t>
            </a:r>
          </a:p>
          <a:p>
            <a:pPr lvl="1"/>
            <a:r>
              <a:rPr lang="en-GB" dirty="0"/>
              <a:t>Any Platform</a:t>
            </a:r>
          </a:p>
          <a:p>
            <a:pPr lvl="1"/>
            <a:r>
              <a:rPr lang="en-GB" dirty="0"/>
              <a:t>Any Language</a:t>
            </a:r>
          </a:p>
          <a:p>
            <a:r>
              <a:rPr lang="en-GB" dirty="0"/>
              <a:t>Can help provide a robust DevOps build and release model</a:t>
            </a:r>
          </a:p>
          <a:p>
            <a:r>
              <a:rPr lang="en-GB" dirty="0"/>
              <a:t>Free for OSS projects</a:t>
            </a:r>
          </a:p>
          <a:p>
            <a:endParaRPr lang="en-GB" dirty="0"/>
          </a:p>
          <a:p>
            <a:endParaRPr lang="en-GB" dirty="0"/>
          </a:p>
          <a:p>
            <a:r>
              <a:rPr lang="en-GB" dirty="0"/>
              <a:t>All the slides, code can be found on  </a:t>
            </a:r>
            <a:r>
              <a:rPr lang="en-GB" dirty="0">
                <a:hlinkClick r:id="rId2"/>
              </a:rPr>
              <a:t>https://github.com/rfennell</a:t>
            </a:r>
            <a:endParaRPr lang="en-GB" dirty="0"/>
          </a:p>
          <a:p>
            <a:r>
              <a:rPr lang="en-GB" dirty="0"/>
              <a:t>Build &amp; Release is via </a:t>
            </a:r>
            <a:r>
              <a:rPr lang="en-GB" dirty="0">
                <a:hlinkClick r:id="rId3"/>
              </a:rPr>
              <a:t>https://dev.azure.com/richardfennell</a:t>
            </a:r>
            <a:r>
              <a:rPr lang="en-GB" dirty="0"/>
              <a:t>   </a:t>
            </a:r>
          </a:p>
        </p:txBody>
      </p:sp>
    </p:spTree>
    <p:extLst>
      <p:ext uri="{BB962C8B-B14F-4D97-AF65-F5344CB8AC3E}">
        <p14:creationId xmlns:p14="http://schemas.microsoft.com/office/powerpoint/2010/main" val="169606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500"/>
                            </p:stCondLst>
                            <p:childTnLst>
                              <p:par>
                                <p:cTn id="25" presetID="10" presetClass="entr" presetSubtype="0" fill="hold" grpId="0" nodeType="afterEffect">
                                  <p:stCondLst>
                                    <p:cond delay="40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100"/>
                                        <p:tgtEl>
                                          <p:spTgt spid="5">
                                            <p:txEl>
                                              <p:pRg st="7" end="7"/>
                                            </p:txEl>
                                          </p:spTgt>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1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1408325"/>
      </p:ext>
    </p:extLst>
  </p:cSld>
  <p:clrMapOvr>
    <a:masterClrMapping/>
  </p:clrMapOvr>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CC8F77A3-D2DE-4D1C-BFBC-F4F61757D38E}" vid="{B42F582B-0A4D-4D2E-A3DF-0C6C316D20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Black Marble Presentation" ma:contentTypeID="0x010100AED4198795C7FE49B29C2076BD071E1905000EAF08AED0FE1B4BBE46E8D86720BF3A" ma:contentTypeVersion="80" ma:contentTypeDescription="" ma:contentTypeScope="" ma:versionID="2652db3e21f48b99510e7f0437a37d16">
  <xsd:schema xmlns:xsd="http://www.w3.org/2001/XMLSchema" xmlns:xs="http://www.w3.org/2001/XMLSchema" xmlns:p="http://schemas.microsoft.com/office/2006/metadata/properties" xmlns:ns2="e9d2523a-f6c8-4b58-93c0-559fd1563d05" targetNamespace="http://schemas.microsoft.com/office/2006/metadata/properties" ma:root="true" ma:fieldsID="96578f9f849a1175339d6d6e7d77686e"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4.xml><?xml version="1.0" encoding="utf-8"?>
<?mso-contentType ?>
<SharedContentType xmlns="Microsoft.SharePoint.Taxonomy.ContentTypeSync" SourceId="613de2c2-ece5-413d-a54d-11a84cbe9590" ContentTypeId="0x010100AED4198795C7FE49B29C2076BD071E1905" PreviousValue="false"/>
</file>

<file path=customXml/itemProps1.xml><?xml version="1.0" encoding="utf-8"?>
<ds:datastoreItem xmlns:ds="http://schemas.openxmlformats.org/officeDocument/2006/customXml" ds:itemID="{25D0ABE3-E1E0-4685-B629-89459358F919}">
  <ds:schemaRefs>
    <ds:schemaRef ds:uri="http://schemas.microsoft.com/sharepoint/v3/contenttype/forms"/>
  </ds:schemaRefs>
</ds:datastoreItem>
</file>

<file path=customXml/itemProps2.xml><?xml version="1.0" encoding="utf-8"?>
<ds:datastoreItem xmlns:ds="http://schemas.openxmlformats.org/officeDocument/2006/customXml" ds:itemID="{C746D2F8-9106-40C5-B66D-504C6A0CAB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E5C231-F84E-40AB-853E-A10ACDAA9762}">
  <ds:schemaRefs>
    <ds:schemaRef ds:uri="http://www.w3.org/XML/1998/namespace"/>
    <ds:schemaRef ds:uri="http://purl.org/dc/dcmitype/"/>
    <ds:schemaRef ds:uri="http://schemas.microsoft.com/office/2006/documentManagement/types"/>
    <ds:schemaRef ds:uri="http://schemas.microsoft.com/office/2006/metadata/properties"/>
    <ds:schemaRef ds:uri="e9d2523a-f6c8-4b58-93c0-559fd1563d05"/>
    <ds:schemaRef ds:uri="http://schemas.microsoft.com/office/infopath/2007/PartnerControls"/>
    <ds:schemaRef ds:uri="http://purl.org/dc/terms/"/>
    <ds:schemaRef ds:uri="http://schemas.openxmlformats.org/package/2006/metadata/core-properties"/>
    <ds:schemaRef ds:uri="http://purl.org/dc/elements/1.1/"/>
  </ds:schemaRefs>
</ds:datastoreItem>
</file>

<file path=customXml/itemProps4.xml><?xml version="1.0" encoding="utf-8"?>
<ds:datastoreItem xmlns:ds="http://schemas.openxmlformats.org/officeDocument/2006/customXml" ds:itemID="{E79818B3-7958-45F5-AA77-FE0A9C05FE6A}">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2</TotalTime>
  <Words>393</Words>
  <Application>Microsoft Office PowerPoint</Application>
  <PresentationFormat>Widescreen</PresentationFormat>
  <Paragraphs>52</Paragraphs>
  <Slides>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Rockwell Extra Bold</vt:lpstr>
      <vt:lpstr>Segoe</vt:lpstr>
      <vt:lpstr>Segoe UI</vt:lpstr>
      <vt:lpstr>Segoe UI Light</vt:lpstr>
      <vt:lpstr>Segoe UI Semibold</vt:lpstr>
      <vt:lpstr>Wingdings</vt:lpstr>
      <vt:lpstr>Office Theme</vt:lpstr>
      <vt:lpstr>Using Azure DevOps Pipelines to provide a robust release process of GitHub based OSS projects</vt:lpstr>
      <vt:lpstr>What is DevOps?</vt:lpstr>
      <vt:lpstr>Introducing Azure DevOps</vt:lpstr>
      <vt:lpstr>Azure Pipelines</vt:lpstr>
      <vt:lpstr>Demo</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Azure DevOps Pipelines to provide a robust release process of GitHub based OSS projects</dc:title>
  <dc:creator>Richard Fennell</dc:creator>
  <cp:lastModifiedBy>Richard Fennell</cp:lastModifiedBy>
  <cp:revision>2</cp:revision>
  <dcterms:created xsi:type="dcterms:W3CDTF">2019-03-01T16:06:50Z</dcterms:created>
  <dcterms:modified xsi:type="dcterms:W3CDTF">2019-03-02T11:24:11Z</dcterms:modified>
</cp:coreProperties>
</file>